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72" r:id="rId2"/>
    <p:sldId id="261" r:id="rId3"/>
    <p:sldId id="262" r:id="rId4"/>
    <p:sldId id="258" r:id="rId5"/>
    <p:sldId id="259" r:id="rId6"/>
    <p:sldId id="260" r:id="rId7"/>
    <p:sldId id="265" r:id="rId8"/>
    <p:sldId id="257" r:id="rId9"/>
    <p:sldId id="266" r:id="rId10"/>
    <p:sldId id="267" r:id="rId11"/>
    <p:sldId id="268" r:id="rId12"/>
    <p:sldId id="269" r:id="rId13"/>
    <p:sldId id="270" r:id="rId14"/>
    <p:sldId id="263" r:id="rId15"/>
    <p:sldId id="271"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hD5SF5Q+c27p5fcmpn2AjlW7wG/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BF32C7F-0BE1-4052-969F-17634A90AA9B}">
  <a:tblStyle styleId="{8BF32C7F-0BE1-4052-969F-17634A90AA9B}"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F6EF"/>
          </a:solidFill>
        </a:fill>
      </a:tcStyle>
    </a:wholeTbl>
    <a:band1H>
      <a:tcTxStyle b="off" i="off"/>
      <a:tcStyle>
        <a:tcBdr/>
        <a:fill>
          <a:solidFill>
            <a:srgbClr val="CAECDD"/>
          </a:solidFill>
        </a:fill>
      </a:tcStyle>
    </a:band1H>
    <a:band2H>
      <a:tcTxStyle b="off" i="off"/>
      <a:tcStyle>
        <a:tcBdr/>
      </a:tcStyle>
    </a:band2H>
    <a:band1V>
      <a:tcTxStyle b="off" i="off"/>
      <a:tcStyle>
        <a:tcBdr/>
        <a:fill>
          <a:solidFill>
            <a:srgbClr val="CAECDD"/>
          </a:solidFill>
        </a:fill>
      </a:tcStyle>
    </a:band1V>
    <a:band2V>
      <a:tcTxStyle b="off" i="off"/>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4" y="86"/>
      </p:cViewPr>
      <p:guideLst>
        <p:guide orient="horz" pos="634"/>
        <p:guide pos="4014"/>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4" name="Google Shape;5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34084e4cb2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3" name="Google Shape;73;g34084e4cb20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
        <p:nvSpPr>
          <p:cNvPr id="74" name="Google Shape;74;g34084e4cb20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000000"/>
                </a:solidFill>
                <a:latin typeface="Arial"/>
                <a:ea typeface="Arial"/>
                <a:cs typeface="Arial"/>
                <a:sym typeface="Arial"/>
              </a:rPr>
              <a:t>10</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Google Shape;80;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GB"/>
              <a:t>Split up your text and use it as an aid, rather than just reeling off more information. Eg, here we are talking about who we are. We can elaborate on other legal regulators, or ask the audience if they’ve ever used a solicitor or heard of us before.</a:t>
            </a:r>
            <a:endParaRPr/>
          </a:p>
        </p:txBody>
      </p:sp>
      <p:sp>
        <p:nvSpPr>
          <p:cNvPr id="81" name="Google Shape;81;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3fc739513d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g33fc739513d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a:t>Split up your text and use it as an aid, rather than just reeling off more information. Eg, here we are talking about who we are. We can elaborate on other legal regulators, or ask the audience if they’ve ever used a solicitor or heard of us before.</a:t>
            </a:r>
            <a:endParaRPr/>
          </a:p>
        </p:txBody>
      </p:sp>
      <p:sp>
        <p:nvSpPr>
          <p:cNvPr id="89" name="Google Shape;89;g33fc739513d_0_1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33fc739513d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g33fc739513d_0_2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
        <p:nvSpPr>
          <p:cNvPr id="98" name="Google Shape;98;g33fc739513d_0_2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000000"/>
                </a:solidFill>
                <a:latin typeface="Arial"/>
                <a:ea typeface="Arial"/>
                <a:cs typeface="Arial"/>
                <a:sym typeface="Arial"/>
              </a:rPr>
              <a:t>13</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33fc739513d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g33fc739513d_0_3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
        <p:nvSpPr>
          <p:cNvPr id="105" name="Google Shape;105;g33fc739513d_0_3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000000"/>
                </a:solidFill>
                <a:latin typeface="Arial"/>
                <a:ea typeface="Arial"/>
                <a:cs typeface="Arial"/>
                <a:sym typeface="Arial"/>
              </a:rPr>
              <a:t>14</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33fd9e142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g33fd9e1429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
        <p:nvSpPr>
          <p:cNvPr id="112" name="Google Shape;112;g33fd9e1429c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000000"/>
                </a:solidFill>
                <a:latin typeface="Arial"/>
                <a:ea typeface="Arial"/>
                <a:cs typeface="Arial"/>
                <a:sym typeface="Arial"/>
              </a:rPr>
              <a:t>15</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304bb72c33b_2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0" name="Google Shape;60;g304bb72c33b_2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6" name="Google Shape;76;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8" name="Google Shape;8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 name="Google Shape;5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 name="Google Shape;59;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200"/>
              <a:buFont typeface="Arial"/>
              <a:buNone/>
            </a:pPr>
            <a:endParaRPr/>
          </a:p>
        </p:txBody>
      </p:sp>
      <p:sp>
        <p:nvSpPr>
          <p:cNvPr id="60" name="Google Shape;60;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000000"/>
                </a:solidFill>
                <a:latin typeface="Arial"/>
                <a:ea typeface="Arial"/>
                <a:cs typeface="Arial"/>
                <a:sym typeface="Arial"/>
              </a:rPr>
              <a:t>8</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3fc73951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6" name="Google Shape;66;g33fc739513d_0_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
        <p:nvSpPr>
          <p:cNvPr id="67" name="Google Shape;67;g33fc739513d_0_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000000"/>
                </a:solidFill>
                <a:latin typeface="Arial"/>
                <a:ea typeface="Arial"/>
                <a:cs typeface="Arial"/>
                <a:sym typeface="Arial"/>
              </a:rPr>
              <a:t>9</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pic>
        <p:nvPicPr>
          <p:cNvPr id="13" name="Google Shape;13;p6" descr="I:\mydocs\Images\square-background\sra_background_cubes_red_option.jpg"/>
          <p:cNvPicPr preferRelativeResize="0"/>
          <p:nvPr/>
        </p:nvPicPr>
        <p:blipFill rotWithShape="1">
          <a:blip r:embed="rId2">
            <a:alphaModFix/>
          </a:blip>
          <a:srcRect l="8440"/>
          <a:stretch/>
        </p:blipFill>
        <p:spPr>
          <a:xfrm rot="10800000">
            <a:off x="4420487" y="987574"/>
            <a:ext cx="4723507" cy="4155926"/>
          </a:xfrm>
          <a:prstGeom prst="rect">
            <a:avLst/>
          </a:prstGeom>
          <a:noFill/>
          <a:ln>
            <a:noFill/>
          </a:ln>
        </p:spPr>
      </p:pic>
      <p:pic>
        <p:nvPicPr>
          <p:cNvPr id="14" name="Google Shape;14;p6" descr="I:\red-banner.jpg"/>
          <p:cNvPicPr preferRelativeResize="0"/>
          <p:nvPr/>
        </p:nvPicPr>
        <p:blipFill rotWithShape="1">
          <a:blip r:embed="rId3">
            <a:alphaModFix/>
          </a:blip>
          <a:srcRect/>
          <a:stretch/>
        </p:blipFill>
        <p:spPr>
          <a:xfrm>
            <a:off x="0" y="0"/>
            <a:ext cx="9144000" cy="1020763"/>
          </a:xfrm>
          <a:prstGeom prst="rect">
            <a:avLst/>
          </a:prstGeom>
          <a:noFill/>
          <a:ln>
            <a:noFill/>
          </a:ln>
        </p:spPr>
      </p:pic>
      <p:pic>
        <p:nvPicPr>
          <p:cNvPr id="15" name="Google Shape;15;p6" descr="I:\mydocs\Images\logos\sra-white-logo.png"/>
          <p:cNvPicPr preferRelativeResize="0"/>
          <p:nvPr/>
        </p:nvPicPr>
        <p:blipFill rotWithShape="1">
          <a:blip r:embed="rId4">
            <a:alphaModFix/>
          </a:blip>
          <a:srcRect/>
          <a:stretch/>
        </p:blipFill>
        <p:spPr>
          <a:xfrm>
            <a:off x="7164388" y="176213"/>
            <a:ext cx="1655762" cy="661987"/>
          </a:xfrm>
          <a:prstGeom prst="rect">
            <a:avLst/>
          </a:prstGeom>
          <a:noFill/>
          <a:ln>
            <a:noFill/>
          </a:ln>
        </p:spPr>
      </p:pic>
      <p:sp>
        <p:nvSpPr>
          <p:cNvPr id="16" name="Google Shape;16;p6"/>
          <p:cNvSpPr txBox="1">
            <a:spLocks noGrp="1"/>
          </p:cNvSpPr>
          <p:nvPr>
            <p:ph type="ctrTitle"/>
          </p:nvPr>
        </p:nvSpPr>
        <p:spPr>
          <a:xfrm>
            <a:off x="1692275" y="1491854"/>
            <a:ext cx="6694488" cy="1102519"/>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6"/>
          <p:cNvSpPr txBox="1">
            <a:spLocks noGrp="1"/>
          </p:cNvSpPr>
          <p:nvPr>
            <p:ph type="subTitle" idx="1"/>
          </p:nvPr>
        </p:nvSpPr>
        <p:spPr>
          <a:xfrm>
            <a:off x="1763714" y="2842022"/>
            <a:ext cx="6624637" cy="13144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560"/>
              </a:spcBef>
              <a:spcAft>
                <a:spcPts val="0"/>
              </a:spcAft>
              <a:buSzPts val="2800"/>
              <a:buFont typeface="Arial"/>
              <a:buNone/>
              <a:defRPr>
                <a:solidFill>
                  <a:srgbClr val="262626"/>
                </a:solidFill>
              </a:defRPr>
            </a:lvl1pPr>
            <a:lvl2pPr lvl="1" algn="l">
              <a:lnSpc>
                <a:spcPct val="100000"/>
              </a:lnSpc>
              <a:spcBef>
                <a:spcPts val="360"/>
              </a:spcBef>
              <a:spcAft>
                <a:spcPts val="0"/>
              </a:spcAft>
              <a:buSzPts val="1800"/>
              <a:buChar char="–"/>
              <a:defRPr/>
            </a:lvl2pPr>
            <a:lvl3pPr lvl="2" algn="l">
              <a:lnSpc>
                <a:spcPct val="100000"/>
              </a:lnSpc>
              <a:spcBef>
                <a:spcPts val="360"/>
              </a:spcBef>
              <a:spcAft>
                <a:spcPts val="0"/>
              </a:spcAft>
              <a:buSzPts val="1800"/>
              <a:buChar char="•"/>
              <a:defRPr/>
            </a:lvl3pPr>
            <a:lvl4pPr lvl="3" algn="l">
              <a:lnSpc>
                <a:spcPct val="100000"/>
              </a:lnSpc>
              <a:spcBef>
                <a:spcPts val="360"/>
              </a:spcBef>
              <a:spcAft>
                <a:spcPts val="0"/>
              </a:spcAft>
              <a:buSzPts val="1800"/>
              <a:buChar char="–"/>
              <a:defRPr/>
            </a:lvl4pPr>
            <a:lvl5pPr lvl="4" algn="l">
              <a:lnSpc>
                <a:spcPct val="100000"/>
              </a:lnSpc>
              <a:spcBef>
                <a:spcPts val="360"/>
              </a:spcBef>
              <a:spcAft>
                <a:spcPts val="0"/>
              </a:spcAft>
              <a:buSzPts val="1800"/>
              <a:buChar char="»"/>
              <a:defRPr/>
            </a:lvl5pPr>
            <a:lvl6pPr lvl="5" algn="l">
              <a:lnSpc>
                <a:spcPct val="100000"/>
              </a:lnSpc>
              <a:spcBef>
                <a:spcPts val="360"/>
              </a:spcBef>
              <a:spcAft>
                <a:spcPts val="0"/>
              </a:spcAft>
              <a:buSzPts val="1800"/>
              <a:buChar char="»"/>
              <a:defRPr/>
            </a:lvl6pPr>
            <a:lvl7pPr lvl="6" algn="l">
              <a:lnSpc>
                <a:spcPct val="100000"/>
              </a:lnSpc>
              <a:spcBef>
                <a:spcPts val="360"/>
              </a:spcBef>
              <a:spcAft>
                <a:spcPts val="0"/>
              </a:spcAft>
              <a:buSzPts val="1800"/>
              <a:buChar char="»"/>
              <a:defRPr/>
            </a:lvl7pPr>
            <a:lvl8pPr lvl="7" algn="l">
              <a:lnSpc>
                <a:spcPct val="100000"/>
              </a:lnSpc>
              <a:spcBef>
                <a:spcPts val="360"/>
              </a:spcBef>
              <a:spcAft>
                <a:spcPts val="0"/>
              </a:spcAft>
              <a:buSzPts val="1800"/>
              <a:buChar char="»"/>
              <a:defRPr/>
            </a:lvl8pPr>
            <a:lvl9pPr lvl="8" algn="l">
              <a:lnSpc>
                <a:spcPct val="100000"/>
              </a:lnSpc>
              <a:spcBef>
                <a:spcPts val="360"/>
              </a:spcBef>
              <a:spcAft>
                <a:spcPts val="0"/>
              </a:spcAft>
              <a:buSzPts val="1800"/>
              <a:buChar char="»"/>
              <a:defRPr/>
            </a:lvl9pPr>
          </a:lstStyle>
          <a:p>
            <a:endParaRPr/>
          </a:p>
        </p:txBody>
      </p:sp>
      <p:sp>
        <p:nvSpPr>
          <p:cNvPr id="18" name="Google Shape;18;p6"/>
          <p:cNvSpPr txBox="1">
            <a:spLocks noGrp="1"/>
          </p:cNvSpPr>
          <p:nvPr>
            <p:ph type="sldNum" idx="12"/>
          </p:nvPr>
        </p:nvSpPr>
        <p:spPr>
          <a:xfrm>
            <a:off x="6457950" y="4767263"/>
            <a:ext cx="20574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6"/>
        <p:cNvGrpSpPr/>
        <p:nvPr/>
      </p:nvGrpSpPr>
      <p:grpSpPr>
        <a:xfrm>
          <a:off x="0" y="0"/>
          <a:ext cx="0" cy="0"/>
          <a:chOff x="0" y="0"/>
          <a:chExt cx="0" cy="0"/>
        </a:xfrm>
      </p:grpSpPr>
      <p:sp>
        <p:nvSpPr>
          <p:cNvPr id="47" name="Google Shape;47;p15"/>
          <p:cNvSpPr txBox="1">
            <a:spLocks noGrp="1"/>
          </p:cNvSpPr>
          <p:nvPr>
            <p:ph type="title"/>
          </p:nvPr>
        </p:nvSpPr>
        <p:spPr>
          <a:xfrm>
            <a:off x="250825" y="195263"/>
            <a:ext cx="4895850" cy="85725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5"/>
          <p:cNvSpPr txBox="1">
            <a:spLocks noGrp="1"/>
          </p:cNvSpPr>
          <p:nvPr>
            <p:ph type="body" idx="1"/>
          </p:nvPr>
        </p:nvSpPr>
        <p:spPr>
          <a:xfrm rot="5400000">
            <a:off x="2893219" y="-1223169"/>
            <a:ext cx="3357563" cy="864235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SzPts val="1800"/>
              <a:buChar char="•"/>
              <a:defRPr/>
            </a:lvl1pPr>
            <a:lvl2pPr marL="914400" lvl="1" indent="-342900" algn="l">
              <a:lnSpc>
                <a:spcPct val="100000"/>
              </a:lnSpc>
              <a:spcBef>
                <a:spcPts val="360"/>
              </a:spcBef>
              <a:spcAft>
                <a:spcPts val="0"/>
              </a:spcAft>
              <a:buSzPts val="1800"/>
              <a:buChar char="–"/>
              <a:defRPr/>
            </a:lvl2pPr>
            <a:lvl3pPr marL="1371600" lvl="2" indent="-342900" algn="l">
              <a:lnSpc>
                <a:spcPct val="100000"/>
              </a:lnSpc>
              <a:spcBef>
                <a:spcPts val="360"/>
              </a:spcBef>
              <a:spcAft>
                <a:spcPts val="0"/>
              </a:spcAft>
              <a:buSzPts val="1800"/>
              <a:buChar char="•"/>
              <a:defRPr/>
            </a:lvl3pPr>
            <a:lvl4pPr marL="1828800" lvl="3" indent="-342900" algn="l">
              <a:lnSpc>
                <a:spcPct val="100000"/>
              </a:lnSpc>
              <a:spcBef>
                <a:spcPts val="360"/>
              </a:spcBef>
              <a:spcAft>
                <a:spcPts val="0"/>
              </a:spcAft>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SzPts val="1800"/>
              <a:buChar char="»"/>
              <a:defRPr/>
            </a:lvl6pPr>
            <a:lvl7pPr marL="3200400" lvl="6" indent="-342900" algn="l">
              <a:lnSpc>
                <a:spcPct val="100000"/>
              </a:lnSpc>
              <a:spcBef>
                <a:spcPts val="360"/>
              </a:spcBef>
              <a:spcAft>
                <a:spcPts val="0"/>
              </a:spcAft>
              <a:buSzPts val="180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9"/>
        <p:cNvGrpSpPr/>
        <p:nvPr/>
      </p:nvGrpSpPr>
      <p:grpSpPr>
        <a:xfrm>
          <a:off x="0" y="0"/>
          <a:ext cx="0" cy="0"/>
          <a:chOff x="0" y="0"/>
          <a:chExt cx="0" cy="0"/>
        </a:xfrm>
      </p:grpSpPr>
      <p:sp>
        <p:nvSpPr>
          <p:cNvPr id="50" name="Google Shape;50;p16"/>
          <p:cNvSpPr txBox="1">
            <a:spLocks noGrp="1"/>
          </p:cNvSpPr>
          <p:nvPr>
            <p:ph type="title"/>
          </p:nvPr>
        </p:nvSpPr>
        <p:spPr>
          <a:xfrm rot="5400000">
            <a:off x="5621537" y="1492449"/>
            <a:ext cx="4692253" cy="18954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6"/>
          <p:cNvSpPr txBox="1">
            <a:spLocks noGrp="1"/>
          </p:cNvSpPr>
          <p:nvPr>
            <p:ph type="body" idx="1"/>
          </p:nvPr>
        </p:nvSpPr>
        <p:spPr>
          <a:xfrm rot="5400000">
            <a:off x="1753593" y="-327620"/>
            <a:ext cx="4692253" cy="5535612"/>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SzPts val="1800"/>
              <a:buChar char="•"/>
              <a:defRPr/>
            </a:lvl1pPr>
            <a:lvl2pPr marL="914400" lvl="1" indent="-342900" algn="l">
              <a:lnSpc>
                <a:spcPct val="100000"/>
              </a:lnSpc>
              <a:spcBef>
                <a:spcPts val="360"/>
              </a:spcBef>
              <a:spcAft>
                <a:spcPts val="0"/>
              </a:spcAft>
              <a:buSzPts val="1800"/>
              <a:buChar char="–"/>
              <a:defRPr/>
            </a:lvl2pPr>
            <a:lvl3pPr marL="1371600" lvl="2" indent="-342900" algn="l">
              <a:lnSpc>
                <a:spcPct val="100000"/>
              </a:lnSpc>
              <a:spcBef>
                <a:spcPts val="360"/>
              </a:spcBef>
              <a:spcAft>
                <a:spcPts val="0"/>
              </a:spcAft>
              <a:buSzPts val="1800"/>
              <a:buChar char="•"/>
              <a:defRPr/>
            </a:lvl3pPr>
            <a:lvl4pPr marL="1828800" lvl="3" indent="-342900" algn="l">
              <a:lnSpc>
                <a:spcPct val="100000"/>
              </a:lnSpc>
              <a:spcBef>
                <a:spcPts val="360"/>
              </a:spcBef>
              <a:spcAft>
                <a:spcPts val="0"/>
              </a:spcAft>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SzPts val="1800"/>
              <a:buChar char="»"/>
              <a:defRPr/>
            </a:lvl6pPr>
            <a:lvl7pPr marL="3200400" lvl="6" indent="-342900" algn="l">
              <a:lnSpc>
                <a:spcPct val="100000"/>
              </a:lnSpc>
              <a:spcBef>
                <a:spcPts val="360"/>
              </a:spcBef>
              <a:spcAft>
                <a:spcPts val="0"/>
              </a:spcAft>
              <a:buSzPts val="180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7"/>
          <p:cNvSpPr txBox="1">
            <a:spLocks noGrp="1"/>
          </p:cNvSpPr>
          <p:nvPr>
            <p:ph type="title"/>
          </p:nvPr>
        </p:nvSpPr>
        <p:spPr>
          <a:xfrm>
            <a:off x="250825" y="195263"/>
            <a:ext cx="4895850" cy="85725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7"/>
          <p:cNvSpPr txBox="1">
            <a:spLocks noGrp="1"/>
          </p:cNvSpPr>
          <p:nvPr>
            <p:ph type="body" idx="1"/>
          </p:nvPr>
        </p:nvSpPr>
        <p:spPr>
          <a:xfrm>
            <a:off x="250825" y="1419225"/>
            <a:ext cx="8642350" cy="3357563"/>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SzPts val="2400"/>
              <a:buFont typeface="Arial"/>
              <a:buChar char="•"/>
              <a:defRPr sz="2400"/>
            </a:lvl1pPr>
            <a:lvl2pPr marL="914400" lvl="1" indent="-368300" algn="l">
              <a:lnSpc>
                <a:spcPct val="100000"/>
              </a:lnSpc>
              <a:spcBef>
                <a:spcPts val="440"/>
              </a:spcBef>
              <a:spcAft>
                <a:spcPts val="0"/>
              </a:spcAft>
              <a:buSzPts val="2200"/>
              <a:buFont typeface="Arial"/>
              <a:buChar char="–"/>
              <a:defRPr sz="2200"/>
            </a:lvl2pPr>
            <a:lvl3pPr marL="1371600" lvl="2" indent="-342900" algn="l">
              <a:lnSpc>
                <a:spcPct val="100000"/>
              </a:lnSpc>
              <a:spcBef>
                <a:spcPts val="360"/>
              </a:spcBef>
              <a:spcAft>
                <a:spcPts val="0"/>
              </a:spcAft>
              <a:buSzPts val="1800"/>
              <a:buChar char="•"/>
              <a:defRPr/>
            </a:lvl3pPr>
            <a:lvl4pPr marL="1828800" lvl="3" indent="-342900" algn="l">
              <a:lnSpc>
                <a:spcPct val="100000"/>
              </a:lnSpc>
              <a:spcBef>
                <a:spcPts val="360"/>
              </a:spcBef>
              <a:spcAft>
                <a:spcPts val="0"/>
              </a:spcAft>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SzPts val="1800"/>
              <a:buChar char="»"/>
              <a:defRPr/>
            </a:lvl6pPr>
            <a:lvl7pPr marL="3200400" lvl="6" indent="-342900" algn="l">
              <a:lnSpc>
                <a:spcPct val="100000"/>
              </a:lnSpc>
              <a:spcBef>
                <a:spcPts val="360"/>
              </a:spcBef>
              <a:spcAft>
                <a:spcPts val="0"/>
              </a:spcAft>
              <a:buSzPts val="180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2"/>
        <p:cNvGrpSpPr/>
        <p:nvPr/>
      </p:nvGrpSpPr>
      <p:grpSpPr>
        <a:xfrm>
          <a:off x="0" y="0"/>
          <a:ext cx="0" cy="0"/>
          <a:chOff x="0" y="0"/>
          <a:chExt cx="0" cy="0"/>
        </a:xfrm>
      </p:grpSpPr>
      <p:sp>
        <p:nvSpPr>
          <p:cNvPr id="23" name="Google Shape;23;p8"/>
          <p:cNvSpPr txBox="1">
            <a:spLocks noGrp="1"/>
          </p:cNvSpPr>
          <p:nvPr>
            <p:ph type="title"/>
          </p:nvPr>
        </p:nvSpPr>
        <p:spPr>
          <a:xfrm>
            <a:off x="722313" y="3305176"/>
            <a:ext cx="7772400" cy="1021556"/>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8"/>
          <p:cNvSpPr txBox="1">
            <a:spLocks noGrp="1"/>
          </p:cNvSpPr>
          <p:nvPr>
            <p:ph type="body" idx="1"/>
          </p:nvPr>
        </p:nvSpPr>
        <p:spPr>
          <a:xfrm>
            <a:off x="722313" y="2180035"/>
            <a:ext cx="7772400" cy="1125140"/>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00"/>
              </a:spcBef>
              <a:spcAft>
                <a:spcPts val="0"/>
              </a:spcAft>
              <a:buSzPts val="2000"/>
              <a:buFont typeface="Arial"/>
              <a:buNone/>
              <a:defRPr sz="2000"/>
            </a:lvl1pPr>
            <a:lvl2pPr marL="914400" lvl="1" indent="-228600" algn="l">
              <a:lnSpc>
                <a:spcPct val="100000"/>
              </a:lnSpc>
              <a:spcBef>
                <a:spcPts val="360"/>
              </a:spcBef>
              <a:spcAft>
                <a:spcPts val="0"/>
              </a:spcAft>
              <a:buSzPts val="1800"/>
              <a:buFont typeface="Arial"/>
              <a:buNone/>
              <a:defRPr sz="1800"/>
            </a:lvl2pPr>
            <a:lvl3pPr marL="1371600" lvl="2" indent="-228600" algn="l">
              <a:lnSpc>
                <a:spcPct val="100000"/>
              </a:lnSpc>
              <a:spcBef>
                <a:spcPts val="320"/>
              </a:spcBef>
              <a:spcAft>
                <a:spcPts val="0"/>
              </a:spcAft>
              <a:buSzPts val="1600"/>
              <a:buFont typeface="Arial"/>
              <a:buNone/>
              <a:defRPr sz="1600"/>
            </a:lvl3pPr>
            <a:lvl4pPr marL="1828800" lvl="3" indent="-228600" algn="l">
              <a:lnSpc>
                <a:spcPct val="100000"/>
              </a:lnSpc>
              <a:spcBef>
                <a:spcPts val="280"/>
              </a:spcBef>
              <a:spcAft>
                <a:spcPts val="0"/>
              </a:spcAft>
              <a:buSzPts val="1400"/>
              <a:buFont typeface="Arial"/>
              <a:buNone/>
              <a:defRPr sz="1400"/>
            </a:lvl4pPr>
            <a:lvl5pPr marL="2286000" lvl="4" indent="-228600" algn="l">
              <a:lnSpc>
                <a:spcPct val="100000"/>
              </a:lnSpc>
              <a:spcBef>
                <a:spcPts val="280"/>
              </a:spcBef>
              <a:spcAft>
                <a:spcPts val="0"/>
              </a:spcAft>
              <a:buSzPts val="1400"/>
              <a:buFont typeface="Arial"/>
              <a:buNone/>
              <a:defRPr sz="1400"/>
            </a:lvl5pPr>
            <a:lvl6pPr marL="2743200" lvl="5" indent="-228600" algn="l">
              <a:lnSpc>
                <a:spcPct val="100000"/>
              </a:lnSpc>
              <a:spcBef>
                <a:spcPts val="280"/>
              </a:spcBef>
              <a:spcAft>
                <a:spcPts val="0"/>
              </a:spcAft>
              <a:buSzPts val="1400"/>
              <a:buFont typeface="Arial"/>
              <a:buNone/>
              <a:defRPr sz="1400"/>
            </a:lvl6pPr>
            <a:lvl7pPr marL="3200400" lvl="6" indent="-228600" algn="l">
              <a:lnSpc>
                <a:spcPct val="100000"/>
              </a:lnSpc>
              <a:spcBef>
                <a:spcPts val="280"/>
              </a:spcBef>
              <a:spcAft>
                <a:spcPts val="0"/>
              </a:spcAft>
              <a:buSzPts val="1400"/>
              <a:buFont typeface="Arial"/>
              <a:buNone/>
              <a:defRPr sz="1400"/>
            </a:lvl7pPr>
            <a:lvl8pPr marL="3657600" lvl="7" indent="-228600" algn="l">
              <a:lnSpc>
                <a:spcPct val="100000"/>
              </a:lnSpc>
              <a:spcBef>
                <a:spcPts val="280"/>
              </a:spcBef>
              <a:spcAft>
                <a:spcPts val="0"/>
              </a:spcAft>
              <a:buSzPts val="1400"/>
              <a:buFont typeface="Arial"/>
              <a:buNone/>
              <a:defRPr sz="1400"/>
            </a:lvl8pPr>
            <a:lvl9pPr marL="4114800" lvl="8" indent="-228600" algn="l">
              <a:lnSpc>
                <a:spcPct val="100000"/>
              </a:lnSpc>
              <a:spcBef>
                <a:spcPts val="280"/>
              </a:spcBef>
              <a:spcAft>
                <a:spcPts val="0"/>
              </a:spcAft>
              <a:buSzPts val="1400"/>
              <a:buFont typeface="Arial"/>
              <a:buNone/>
              <a:defRPr sz="14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50825" y="195263"/>
            <a:ext cx="4895850" cy="85725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9"/>
          <p:cNvSpPr txBox="1">
            <a:spLocks noGrp="1"/>
          </p:cNvSpPr>
          <p:nvPr>
            <p:ph type="body" idx="1"/>
          </p:nvPr>
        </p:nvSpPr>
        <p:spPr>
          <a:xfrm>
            <a:off x="1331913" y="1428750"/>
            <a:ext cx="3714750" cy="3357563"/>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SzPts val="2800"/>
              <a:buFont typeface="Arial"/>
              <a:buChar char="•"/>
              <a:defRPr sz="2800"/>
            </a:lvl1pPr>
            <a:lvl2pPr marL="914400" lvl="1" indent="-381000" algn="l">
              <a:lnSpc>
                <a:spcPct val="100000"/>
              </a:lnSpc>
              <a:spcBef>
                <a:spcPts val="480"/>
              </a:spcBef>
              <a:spcAft>
                <a:spcPts val="0"/>
              </a:spcAft>
              <a:buSzPts val="2400"/>
              <a:buFont typeface="Arial"/>
              <a:buChar char="–"/>
              <a:defRPr sz="2400"/>
            </a:lvl2pPr>
            <a:lvl3pPr marL="1371600" lvl="2" indent="-355600" algn="l">
              <a:lnSpc>
                <a:spcPct val="100000"/>
              </a:lnSpc>
              <a:spcBef>
                <a:spcPts val="400"/>
              </a:spcBef>
              <a:spcAft>
                <a:spcPts val="0"/>
              </a:spcAft>
              <a:buSzPts val="2000"/>
              <a:buFont typeface="Arial"/>
              <a:buChar char="•"/>
              <a:defRPr sz="2000"/>
            </a:lvl3pPr>
            <a:lvl4pPr marL="1828800" lvl="3" indent="-342900" algn="l">
              <a:lnSpc>
                <a:spcPct val="100000"/>
              </a:lnSpc>
              <a:spcBef>
                <a:spcPts val="360"/>
              </a:spcBef>
              <a:spcAft>
                <a:spcPts val="0"/>
              </a:spcAft>
              <a:buSzPts val="1800"/>
              <a:buFont typeface="Arial"/>
              <a:buChar char="–"/>
              <a:defRPr sz="1800"/>
            </a:lvl4pPr>
            <a:lvl5pPr marL="2286000" lvl="4" indent="-342900" algn="l">
              <a:lnSpc>
                <a:spcPct val="100000"/>
              </a:lnSpc>
              <a:spcBef>
                <a:spcPts val="360"/>
              </a:spcBef>
              <a:spcAft>
                <a:spcPts val="0"/>
              </a:spcAft>
              <a:buSzPts val="1800"/>
              <a:buFont typeface="Arial"/>
              <a:buChar char="»"/>
              <a:defRPr sz="1800"/>
            </a:lvl5pPr>
            <a:lvl6pPr marL="2743200" lvl="5" indent="-342900" algn="l">
              <a:lnSpc>
                <a:spcPct val="100000"/>
              </a:lnSpc>
              <a:spcBef>
                <a:spcPts val="360"/>
              </a:spcBef>
              <a:spcAft>
                <a:spcPts val="0"/>
              </a:spcAft>
              <a:buSzPts val="1800"/>
              <a:buFont typeface="Arial"/>
              <a:buChar char="»"/>
              <a:defRPr sz="1800"/>
            </a:lvl6pPr>
            <a:lvl7pPr marL="3200400" lvl="6" indent="-342900" algn="l">
              <a:lnSpc>
                <a:spcPct val="100000"/>
              </a:lnSpc>
              <a:spcBef>
                <a:spcPts val="360"/>
              </a:spcBef>
              <a:spcAft>
                <a:spcPts val="0"/>
              </a:spcAft>
              <a:buSzPts val="1800"/>
              <a:buFont typeface="Arial"/>
              <a:buChar char="»"/>
              <a:defRPr sz="1800"/>
            </a:lvl7pPr>
            <a:lvl8pPr marL="3657600" lvl="7" indent="-342900" algn="l">
              <a:lnSpc>
                <a:spcPct val="100000"/>
              </a:lnSpc>
              <a:spcBef>
                <a:spcPts val="360"/>
              </a:spcBef>
              <a:spcAft>
                <a:spcPts val="0"/>
              </a:spcAft>
              <a:buSzPts val="1800"/>
              <a:buFont typeface="Arial"/>
              <a:buChar char="»"/>
              <a:defRPr sz="1800"/>
            </a:lvl8pPr>
            <a:lvl9pPr marL="4114800" lvl="8" indent="-342900" algn="l">
              <a:lnSpc>
                <a:spcPct val="100000"/>
              </a:lnSpc>
              <a:spcBef>
                <a:spcPts val="360"/>
              </a:spcBef>
              <a:spcAft>
                <a:spcPts val="0"/>
              </a:spcAft>
              <a:buSzPts val="1800"/>
              <a:buFont typeface="Arial"/>
              <a:buChar char="»"/>
              <a:defRPr sz="1800"/>
            </a:lvl9pPr>
          </a:lstStyle>
          <a:p>
            <a:endParaRPr/>
          </a:p>
        </p:txBody>
      </p:sp>
      <p:sp>
        <p:nvSpPr>
          <p:cNvPr id="28" name="Google Shape;28;p9"/>
          <p:cNvSpPr txBox="1">
            <a:spLocks noGrp="1"/>
          </p:cNvSpPr>
          <p:nvPr>
            <p:ph type="body" idx="2"/>
          </p:nvPr>
        </p:nvSpPr>
        <p:spPr>
          <a:xfrm>
            <a:off x="5199064" y="1428750"/>
            <a:ext cx="3716337" cy="3357563"/>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SzPts val="2800"/>
              <a:buFont typeface="Arial"/>
              <a:buChar char="•"/>
              <a:defRPr sz="2800"/>
            </a:lvl1pPr>
            <a:lvl2pPr marL="914400" lvl="1" indent="-381000" algn="l">
              <a:lnSpc>
                <a:spcPct val="100000"/>
              </a:lnSpc>
              <a:spcBef>
                <a:spcPts val="480"/>
              </a:spcBef>
              <a:spcAft>
                <a:spcPts val="0"/>
              </a:spcAft>
              <a:buSzPts val="2400"/>
              <a:buFont typeface="Arial"/>
              <a:buChar char="–"/>
              <a:defRPr sz="2400"/>
            </a:lvl2pPr>
            <a:lvl3pPr marL="1371600" lvl="2" indent="-355600" algn="l">
              <a:lnSpc>
                <a:spcPct val="100000"/>
              </a:lnSpc>
              <a:spcBef>
                <a:spcPts val="400"/>
              </a:spcBef>
              <a:spcAft>
                <a:spcPts val="0"/>
              </a:spcAft>
              <a:buSzPts val="2000"/>
              <a:buFont typeface="Arial"/>
              <a:buChar char="•"/>
              <a:defRPr sz="2000"/>
            </a:lvl3pPr>
            <a:lvl4pPr marL="1828800" lvl="3" indent="-342900" algn="l">
              <a:lnSpc>
                <a:spcPct val="100000"/>
              </a:lnSpc>
              <a:spcBef>
                <a:spcPts val="360"/>
              </a:spcBef>
              <a:spcAft>
                <a:spcPts val="0"/>
              </a:spcAft>
              <a:buSzPts val="1800"/>
              <a:buFont typeface="Arial"/>
              <a:buChar char="–"/>
              <a:defRPr sz="1800"/>
            </a:lvl4pPr>
            <a:lvl5pPr marL="2286000" lvl="4" indent="-342900" algn="l">
              <a:lnSpc>
                <a:spcPct val="100000"/>
              </a:lnSpc>
              <a:spcBef>
                <a:spcPts val="360"/>
              </a:spcBef>
              <a:spcAft>
                <a:spcPts val="0"/>
              </a:spcAft>
              <a:buSzPts val="1800"/>
              <a:buFont typeface="Arial"/>
              <a:buChar char="»"/>
              <a:defRPr sz="1800"/>
            </a:lvl5pPr>
            <a:lvl6pPr marL="2743200" lvl="5" indent="-342900" algn="l">
              <a:lnSpc>
                <a:spcPct val="100000"/>
              </a:lnSpc>
              <a:spcBef>
                <a:spcPts val="360"/>
              </a:spcBef>
              <a:spcAft>
                <a:spcPts val="0"/>
              </a:spcAft>
              <a:buSzPts val="1800"/>
              <a:buFont typeface="Arial"/>
              <a:buChar char="»"/>
              <a:defRPr sz="1800"/>
            </a:lvl6pPr>
            <a:lvl7pPr marL="3200400" lvl="6" indent="-342900" algn="l">
              <a:lnSpc>
                <a:spcPct val="100000"/>
              </a:lnSpc>
              <a:spcBef>
                <a:spcPts val="360"/>
              </a:spcBef>
              <a:spcAft>
                <a:spcPts val="0"/>
              </a:spcAft>
              <a:buSzPts val="1800"/>
              <a:buFont typeface="Arial"/>
              <a:buChar char="»"/>
              <a:defRPr sz="1800"/>
            </a:lvl7pPr>
            <a:lvl8pPr marL="3657600" lvl="7" indent="-342900" algn="l">
              <a:lnSpc>
                <a:spcPct val="100000"/>
              </a:lnSpc>
              <a:spcBef>
                <a:spcPts val="360"/>
              </a:spcBef>
              <a:spcAft>
                <a:spcPts val="0"/>
              </a:spcAft>
              <a:buSzPts val="1800"/>
              <a:buFont typeface="Arial"/>
              <a:buChar char="»"/>
              <a:defRPr sz="1800"/>
            </a:lvl8pPr>
            <a:lvl9pPr marL="4114800" lvl="8" indent="-342900" algn="l">
              <a:lnSpc>
                <a:spcPct val="100000"/>
              </a:lnSpc>
              <a:spcBef>
                <a:spcPts val="360"/>
              </a:spcBef>
              <a:spcAft>
                <a:spcPts val="0"/>
              </a:spcAft>
              <a:buSzPts val="1800"/>
              <a:buFont typeface="Arial"/>
              <a:buChar char="»"/>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9"/>
        <p:cNvGrpSpPr/>
        <p:nvPr/>
      </p:nvGrpSpPr>
      <p:grpSpPr>
        <a:xfrm>
          <a:off x="0" y="0"/>
          <a:ext cx="0" cy="0"/>
          <a:chOff x="0" y="0"/>
          <a:chExt cx="0" cy="0"/>
        </a:xfrm>
      </p:grpSpPr>
      <p:sp>
        <p:nvSpPr>
          <p:cNvPr id="30" name="Google Shape;30;p10"/>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0"/>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80"/>
              </a:spcBef>
              <a:spcAft>
                <a:spcPts val="0"/>
              </a:spcAft>
              <a:buSzPts val="2400"/>
              <a:buFont typeface="Arial"/>
              <a:buNone/>
              <a:defRPr sz="2400" b="1"/>
            </a:lvl1pPr>
            <a:lvl2pPr marL="914400" lvl="1" indent="-228600" algn="l">
              <a:lnSpc>
                <a:spcPct val="100000"/>
              </a:lnSpc>
              <a:spcBef>
                <a:spcPts val="400"/>
              </a:spcBef>
              <a:spcAft>
                <a:spcPts val="0"/>
              </a:spcAft>
              <a:buSzPts val="2000"/>
              <a:buFont typeface="Arial"/>
              <a:buNone/>
              <a:defRPr sz="2000" b="1"/>
            </a:lvl2pPr>
            <a:lvl3pPr marL="1371600" lvl="2" indent="-228600" algn="l">
              <a:lnSpc>
                <a:spcPct val="100000"/>
              </a:lnSpc>
              <a:spcBef>
                <a:spcPts val="360"/>
              </a:spcBef>
              <a:spcAft>
                <a:spcPts val="0"/>
              </a:spcAft>
              <a:buSzPts val="1800"/>
              <a:buFont typeface="Arial"/>
              <a:buNone/>
              <a:defRPr sz="1800" b="1"/>
            </a:lvl3pPr>
            <a:lvl4pPr marL="1828800" lvl="3" indent="-228600" algn="l">
              <a:lnSpc>
                <a:spcPct val="100000"/>
              </a:lnSpc>
              <a:spcBef>
                <a:spcPts val="320"/>
              </a:spcBef>
              <a:spcAft>
                <a:spcPts val="0"/>
              </a:spcAft>
              <a:buSzPts val="1600"/>
              <a:buFont typeface="Arial"/>
              <a:buNone/>
              <a:defRPr sz="1600" b="1"/>
            </a:lvl4pPr>
            <a:lvl5pPr marL="2286000" lvl="4" indent="-228600" algn="l">
              <a:lnSpc>
                <a:spcPct val="100000"/>
              </a:lnSpc>
              <a:spcBef>
                <a:spcPts val="320"/>
              </a:spcBef>
              <a:spcAft>
                <a:spcPts val="0"/>
              </a:spcAft>
              <a:buSzPts val="1600"/>
              <a:buFont typeface="Arial"/>
              <a:buNone/>
              <a:defRPr sz="1600" b="1"/>
            </a:lvl5pPr>
            <a:lvl6pPr marL="2743200" lvl="5" indent="-228600" algn="l">
              <a:lnSpc>
                <a:spcPct val="100000"/>
              </a:lnSpc>
              <a:spcBef>
                <a:spcPts val="320"/>
              </a:spcBef>
              <a:spcAft>
                <a:spcPts val="0"/>
              </a:spcAft>
              <a:buSzPts val="1600"/>
              <a:buFont typeface="Arial"/>
              <a:buNone/>
              <a:defRPr sz="1600" b="1"/>
            </a:lvl6pPr>
            <a:lvl7pPr marL="3200400" lvl="6" indent="-228600" algn="l">
              <a:lnSpc>
                <a:spcPct val="100000"/>
              </a:lnSpc>
              <a:spcBef>
                <a:spcPts val="320"/>
              </a:spcBef>
              <a:spcAft>
                <a:spcPts val="0"/>
              </a:spcAft>
              <a:buSzPts val="1600"/>
              <a:buFont typeface="Arial"/>
              <a:buNone/>
              <a:defRPr sz="1600" b="1"/>
            </a:lvl7pPr>
            <a:lvl8pPr marL="3657600" lvl="7" indent="-228600" algn="l">
              <a:lnSpc>
                <a:spcPct val="100000"/>
              </a:lnSpc>
              <a:spcBef>
                <a:spcPts val="320"/>
              </a:spcBef>
              <a:spcAft>
                <a:spcPts val="0"/>
              </a:spcAft>
              <a:buSzPts val="1600"/>
              <a:buFont typeface="Arial"/>
              <a:buNone/>
              <a:defRPr sz="1600" b="1"/>
            </a:lvl8pPr>
            <a:lvl9pPr marL="4114800" lvl="8" indent="-228600" algn="l">
              <a:lnSpc>
                <a:spcPct val="100000"/>
              </a:lnSpc>
              <a:spcBef>
                <a:spcPts val="320"/>
              </a:spcBef>
              <a:spcAft>
                <a:spcPts val="0"/>
              </a:spcAft>
              <a:buSzPts val="1600"/>
              <a:buFont typeface="Arial"/>
              <a:buNone/>
              <a:defRPr sz="1600" b="1"/>
            </a:lvl9pPr>
          </a:lstStyle>
          <a:p>
            <a:endParaRPr/>
          </a:p>
        </p:txBody>
      </p:sp>
      <p:sp>
        <p:nvSpPr>
          <p:cNvPr id="32" name="Google Shape;32;p10"/>
          <p:cNvSpPr txBox="1">
            <a:spLocks noGrp="1"/>
          </p:cNvSpPr>
          <p:nvPr>
            <p:ph type="body" idx="2"/>
          </p:nvPr>
        </p:nvSpPr>
        <p:spPr>
          <a:xfrm>
            <a:off x="457200" y="1631156"/>
            <a:ext cx="4040188" cy="2963466"/>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SzPts val="2400"/>
              <a:buFont typeface="Arial"/>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30200" algn="l">
              <a:lnSpc>
                <a:spcPct val="100000"/>
              </a:lnSpc>
              <a:spcBef>
                <a:spcPts val="320"/>
              </a:spcBef>
              <a:spcAft>
                <a:spcPts val="0"/>
              </a:spcAft>
              <a:buSzPts val="1600"/>
              <a:buFont typeface="Arial"/>
              <a:buChar char="–"/>
              <a:defRPr sz="1600"/>
            </a:lvl4pPr>
            <a:lvl5pPr marL="2286000" lvl="4" indent="-330200" algn="l">
              <a:lnSpc>
                <a:spcPct val="100000"/>
              </a:lnSpc>
              <a:spcBef>
                <a:spcPts val="320"/>
              </a:spcBef>
              <a:spcAft>
                <a:spcPts val="0"/>
              </a:spcAft>
              <a:buSzPts val="1600"/>
              <a:buFont typeface="Arial"/>
              <a:buChar char="»"/>
              <a:defRPr sz="1600"/>
            </a:lvl5pPr>
            <a:lvl6pPr marL="2743200" lvl="5" indent="-330200" algn="l">
              <a:lnSpc>
                <a:spcPct val="100000"/>
              </a:lnSpc>
              <a:spcBef>
                <a:spcPts val="320"/>
              </a:spcBef>
              <a:spcAft>
                <a:spcPts val="0"/>
              </a:spcAft>
              <a:buSzPts val="1600"/>
              <a:buFont typeface="Arial"/>
              <a:buChar char="»"/>
              <a:defRPr sz="1600"/>
            </a:lvl6pPr>
            <a:lvl7pPr marL="3200400" lvl="6" indent="-330200" algn="l">
              <a:lnSpc>
                <a:spcPct val="100000"/>
              </a:lnSpc>
              <a:spcBef>
                <a:spcPts val="320"/>
              </a:spcBef>
              <a:spcAft>
                <a:spcPts val="0"/>
              </a:spcAft>
              <a:buSzPts val="1600"/>
              <a:buFont typeface="Arial"/>
              <a:buChar char="»"/>
              <a:defRPr sz="1600"/>
            </a:lvl7pPr>
            <a:lvl8pPr marL="3657600" lvl="7" indent="-330200" algn="l">
              <a:lnSpc>
                <a:spcPct val="100000"/>
              </a:lnSpc>
              <a:spcBef>
                <a:spcPts val="320"/>
              </a:spcBef>
              <a:spcAft>
                <a:spcPts val="0"/>
              </a:spcAft>
              <a:buSzPts val="1600"/>
              <a:buFont typeface="Arial"/>
              <a:buChar char="»"/>
              <a:defRPr sz="1600"/>
            </a:lvl8pPr>
            <a:lvl9pPr marL="4114800" lvl="8" indent="-330200" algn="l">
              <a:lnSpc>
                <a:spcPct val="100000"/>
              </a:lnSpc>
              <a:spcBef>
                <a:spcPts val="320"/>
              </a:spcBef>
              <a:spcAft>
                <a:spcPts val="0"/>
              </a:spcAft>
              <a:buSzPts val="1600"/>
              <a:buFont typeface="Arial"/>
              <a:buChar char="»"/>
              <a:defRPr sz="1600"/>
            </a:lvl9pPr>
          </a:lstStyle>
          <a:p>
            <a:endParaRPr/>
          </a:p>
        </p:txBody>
      </p:sp>
      <p:sp>
        <p:nvSpPr>
          <p:cNvPr id="33" name="Google Shape;33;p10"/>
          <p:cNvSpPr txBox="1">
            <a:spLocks noGrp="1"/>
          </p:cNvSpPr>
          <p:nvPr>
            <p:ph type="body" idx="3"/>
          </p:nvPr>
        </p:nvSpPr>
        <p:spPr>
          <a:xfrm>
            <a:off x="4645026" y="1151335"/>
            <a:ext cx="4041775" cy="47982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80"/>
              </a:spcBef>
              <a:spcAft>
                <a:spcPts val="0"/>
              </a:spcAft>
              <a:buSzPts val="2400"/>
              <a:buFont typeface="Arial"/>
              <a:buNone/>
              <a:defRPr sz="2400" b="1"/>
            </a:lvl1pPr>
            <a:lvl2pPr marL="914400" lvl="1" indent="-228600" algn="l">
              <a:lnSpc>
                <a:spcPct val="100000"/>
              </a:lnSpc>
              <a:spcBef>
                <a:spcPts val="400"/>
              </a:spcBef>
              <a:spcAft>
                <a:spcPts val="0"/>
              </a:spcAft>
              <a:buSzPts val="2000"/>
              <a:buFont typeface="Arial"/>
              <a:buNone/>
              <a:defRPr sz="2000" b="1"/>
            </a:lvl2pPr>
            <a:lvl3pPr marL="1371600" lvl="2" indent="-228600" algn="l">
              <a:lnSpc>
                <a:spcPct val="100000"/>
              </a:lnSpc>
              <a:spcBef>
                <a:spcPts val="360"/>
              </a:spcBef>
              <a:spcAft>
                <a:spcPts val="0"/>
              </a:spcAft>
              <a:buSzPts val="1800"/>
              <a:buFont typeface="Arial"/>
              <a:buNone/>
              <a:defRPr sz="1800" b="1"/>
            </a:lvl3pPr>
            <a:lvl4pPr marL="1828800" lvl="3" indent="-228600" algn="l">
              <a:lnSpc>
                <a:spcPct val="100000"/>
              </a:lnSpc>
              <a:spcBef>
                <a:spcPts val="320"/>
              </a:spcBef>
              <a:spcAft>
                <a:spcPts val="0"/>
              </a:spcAft>
              <a:buSzPts val="1600"/>
              <a:buFont typeface="Arial"/>
              <a:buNone/>
              <a:defRPr sz="1600" b="1"/>
            </a:lvl4pPr>
            <a:lvl5pPr marL="2286000" lvl="4" indent="-228600" algn="l">
              <a:lnSpc>
                <a:spcPct val="100000"/>
              </a:lnSpc>
              <a:spcBef>
                <a:spcPts val="320"/>
              </a:spcBef>
              <a:spcAft>
                <a:spcPts val="0"/>
              </a:spcAft>
              <a:buSzPts val="1600"/>
              <a:buFont typeface="Arial"/>
              <a:buNone/>
              <a:defRPr sz="1600" b="1"/>
            </a:lvl5pPr>
            <a:lvl6pPr marL="2743200" lvl="5" indent="-228600" algn="l">
              <a:lnSpc>
                <a:spcPct val="100000"/>
              </a:lnSpc>
              <a:spcBef>
                <a:spcPts val="320"/>
              </a:spcBef>
              <a:spcAft>
                <a:spcPts val="0"/>
              </a:spcAft>
              <a:buSzPts val="1600"/>
              <a:buFont typeface="Arial"/>
              <a:buNone/>
              <a:defRPr sz="1600" b="1"/>
            </a:lvl6pPr>
            <a:lvl7pPr marL="3200400" lvl="6" indent="-228600" algn="l">
              <a:lnSpc>
                <a:spcPct val="100000"/>
              </a:lnSpc>
              <a:spcBef>
                <a:spcPts val="320"/>
              </a:spcBef>
              <a:spcAft>
                <a:spcPts val="0"/>
              </a:spcAft>
              <a:buSzPts val="1600"/>
              <a:buFont typeface="Arial"/>
              <a:buNone/>
              <a:defRPr sz="1600" b="1"/>
            </a:lvl7pPr>
            <a:lvl8pPr marL="3657600" lvl="7" indent="-228600" algn="l">
              <a:lnSpc>
                <a:spcPct val="100000"/>
              </a:lnSpc>
              <a:spcBef>
                <a:spcPts val="320"/>
              </a:spcBef>
              <a:spcAft>
                <a:spcPts val="0"/>
              </a:spcAft>
              <a:buSzPts val="1600"/>
              <a:buFont typeface="Arial"/>
              <a:buNone/>
              <a:defRPr sz="1600" b="1"/>
            </a:lvl8pPr>
            <a:lvl9pPr marL="4114800" lvl="8" indent="-228600" algn="l">
              <a:lnSpc>
                <a:spcPct val="100000"/>
              </a:lnSpc>
              <a:spcBef>
                <a:spcPts val="320"/>
              </a:spcBef>
              <a:spcAft>
                <a:spcPts val="0"/>
              </a:spcAft>
              <a:buSzPts val="1600"/>
              <a:buFont typeface="Arial"/>
              <a:buNone/>
              <a:defRPr sz="1600" b="1"/>
            </a:lvl9pPr>
          </a:lstStyle>
          <a:p>
            <a:endParaRPr/>
          </a:p>
        </p:txBody>
      </p:sp>
      <p:sp>
        <p:nvSpPr>
          <p:cNvPr id="34" name="Google Shape;34;p10"/>
          <p:cNvSpPr txBox="1">
            <a:spLocks noGrp="1"/>
          </p:cNvSpPr>
          <p:nvPr>
            <p:ph type="body" idx="4"/>
          </p:nvPr>
        </p:nvSpPr>
        <p:spPr>
          <a:xfrm>
            <a:off x="4645026" y="1631156"/>
            <a:ext cx="4041775" cy="2963466"/>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SzPts val="2400"/>
              <a:buFont typeface="Arial"/>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30200" algn="l">
              <a:lnSpc>
                <a:spcPct val="100000"/>
              </a:lnSpc>
              <a:spcBef>
                <a:spcPts val="320"/>
              </a:spcBef>
              <a:spcAft>
                <a:spcPts val="0"/>
              </a:spcAft>
              <a:buSzPts val="1600"/>
              <a:buFont typeface="Arial"/>
              <a:buChar char="–"/>
              <a:defRPr sz="1600"/>
            </a:lvl4pPr>
            <a:lvl5pPr marL="2286000" lvl="4" indent="-330200" algn="l">
              <a:lnSpc>
                <a:spcPct val="100000"/>
              </a:lnSpc>
              <a:spcBef>
                <a:spcPts val="320"/>
              </a:spcBef>
              <a:spcAft>
                <a:spcPts val="0"/>
              </a:spcAft>
              <a:buSzPts val="1600"/>
              <a:buFont typeface="Arial"/>
              <a:buChar char="»"/>
              <a:defRPr sz="1600"/>
            </a:lvl5pPr>
            <a:lvl6pPr marL="2743200" lvl="5" indent="-330200" algn="l">
              <a:lnSpc>
                <a:spcPct val="100000"/>
              </a:lnSpc>
              <a:spcBef>
                <a:spcPts val="320"/>
              </a:spcBef>
              <a:spcAft>
                <a:spcPts val="0"/>
              </a:spcAft>
              <a:buSzPts val="1600"/>
              <a:buFont typeface="Arial"/>
              <a:buChar char="»"/>
              <a:defRPr sz="1600"/>
            </a:lvl6pPr>
            <a:lvl7pPr marL="3200400" lvl="6" indent="-330200" algn="l">
              <a:lnSpc>
                <a:spcPct val="100000"/>
              </a:lnSpc>
              <a:spcBef>
                <a:spcPts val="320"/>
              </a:spcBef>
              <a:spcAft>
                <a:spcPts val="0"/>
              </a:spcAft>
              <a:buSzPts val="1600"/>
              <a:buFont typeface="Arial"/>
              <a:buChar char="»"/>
              <a:defRPr sz="1600"/>
            </a:lvl7pPr>
            <a:lvl8pPr marL="3657600" lvl="7" indent="-330200" algn="l">
              <a:lnSpc>
                <a:spcPct val="100000"/>
              </a:lnSpc>
              <a:spcBef>
                <a:spcPts val="320"/>
              </a:spcBef>
              <a:spcAft>
                <a:spcPts val="0"/>
              </a:spcAft>
              <a:buSzPts val="1600"/>
              <a:buFont typeface="Arial"/>
              <a:buChar char="»"/>
              <a:defRPr sz="1600"/>
            </a:lvl8pPr>
            <a:lvl9pPr marL="4114800" lvl="8" indent="-330200" algn="l">
              <a:lnSpc>
                <a:spcPct val="100000"/>
              </a:lnSpc>
              <a:spcBef>
                <a:spcPts val="320"/>
              </a:spcBef>
              <a:spcAft>
                <a:spcPts val="0"/>
              </a:spcAft>
              <a:buSzPts val="1600"/>
              <a:buFont typeface="Arial"/>
              <a:buChar char="»"/>
              <a:defRPr sz="16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11"/>
          <p:cNvSpPr txBox="1">
            <a:spLocks noGrp="1"/>
          </p:cNvSpPr>
          <p:nvPr>
            <p:ph type="title"/>
          </p:nvPr>
        </p:nvSpPr>
        <p:spPr>
          <a:xfrm>
            <a:off x="250825" y="195263"/>
            <a:ext cx="4895850" cy="85725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7"/>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8"/>
        <p:cNvGrpSpPr/>
        <p:nvPr/>
      </p:nvGrpSpPr>
      <p:grpSpPr>
        <a:xfrm>
          <a:off x="0" y="0"/>
          <a:ext cx="0" cy="0"/>
          <a:chOff x="0" y="0"/>
          <a:chExt cx="0" cy="0"/>
        </a:xfrm>
      </p:grpSpPr>
      <p:sp>
        <p:nvSpPr>
          <p:cNvPr id="39" name="Google Shape;39;p13"/>
          <p:cNvSpPr txBox="1">
            <a:spLocks noGrp="1"/>
          </p:cNvSpPr>
          <p:nvPr>
            <p:ph type="title"/>
          </p:nvPr>
        </p:nvSpPr>
        <p:spPr>
          <a:xfrm>
            <a:off x="457201" y="204787"/>
            <a:ext cx="3008313" cy="871538"/>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3"/>
          <p:cNvSpPr txBox="1">
            <a:spLocks noGrp="1"/>
          </p:cNvSpPr>
          <p:nvPr>
            <p:ph type="body" idx="1"/>
          </p:nvPr>
        </p:nvSpPr>
        <p:spPr>
          <a:xfrm>
            <a:off x="3575050" y="204788"/>
            <a:ext cx="5111750" cy="4389835"/>
          </a:xfrm>
          <a:prstGeom prst="rect">
            <a:avLst/>
          </a:prstGeom>
          <a:noFill/>
          <a:ln>
            <a:noFill/>
          </a:ln>
        </p:spPr>
        <p:txBody>
          <a:bodyPr spcFirstLastPara="1" wrap="square" lIns="91425" tIns="45700" rIns="91425" bIns="45700" anchor="t" anchorCtr="0">
            <a:noAutofit/>
          </a:bodyPr>
          <a:lstStyle>
            <a:lvl1pPr marL="457200" lvl="0" indent="-431800" algn="l">
              <a:lnSpc>
                <a:spcPct val="100000"/>
              </a:lnSpc>
              <a:spcBef>
                <a:spcPts val="640"/>
              </a:spcBef>
              <a:spcAft>
                <a:spcPts val="0"/>
              </a:spcAft>
              <a:buSzPts val="3200"/>
              <a:buFont typeface="Arial"/>
              <a:buChar char="•"/>
              <a:defRPr sz="3200"/>
            </a:lvl1pPr>
            <a:lvl2pPr marL="914400" lvl="1" indent="-406400" algn="l">
              <a:lnSpc>
                <a:spcPct val="100000"/>
              </a:lnSpc>
              <a:spcBef>
                <a:spcPts val="560"/>
              </a:spcBef>
              <a:spcAft>
                <a:spcPts val="0"/>
              </a:spcAft>
              <a:buSzPts val="2800"/>
              <a:buFont typeface="Arial"/>
              <a:buChar char="–"/>
              <a:defRPr sz="2800"/>
            </a:lvl2pPr>
            <a:lvl3pPr marL="1371600" lvl="2" indent="-381000" algn="l">
              <a:lnSpc>
                <a:spcPct val="100000"/>
              </a:lnSpc>
              <a:spcBef>
                <a:spcPts val="480"/>
              </a:spcBef>
              <a:spcAft>
                <a:spcPts val="0"/>
              </a:spcAft>
              <a:buSzPts val="2400"/>
              <a:buFont typeface="Arial"/>
              <a:buChar char="•"/>
              <a:defRPr sz="2400"/>
            </a:lvl3pPr>
            <a:lvl4pPr marL="1828800" lvl="3" indent="-355600" algn="l">
              <a:lnSpc>
                <a:spcPct val="100000"/>
              </a:lnSpc>
              <a:spcBef>
                <a:spcPts val="400"/>
              </a:spcBef>
              <a:spcAft>
                <a:spcPts val="0"/>
              </a:spcAft>
              <a:buSzPts val="2000"/>
              <a:buFont typeface="Arial"/>
              <a:buChar char="–"/>
              <a:defRPr sz="2000"/>
            </a:lvl4pPr>
            <a:lvl5pPr marL="2286000" lvl="4" indent="-355600" algn="l">
              <a:lnSpc>
                <a:spcPct val="100000"/>
              </a:lnSpc>
              <a:spcBef>
                <a:spcPts val="400"/>
              </a:spcBef>
              <a:spcAft>
                <a:spcPts val="0"/>
              </a:spcAft>
              <a:buSzPts val="2000"/>
              <a:buFont typeface="Arial"/>
              <a:buChar char="»"/>
              <a:defRPr sz="2000"/>
            </a:lvl5pPr>
            <a:lvl6pPr marL="2743200" lvl="5" indent="-355600" algn="l">
              <a:lnSpc>
                <a:spcPct val="100000"/>
              </a:lnSpc>
              <a:spcBef>
                <a:spcPts val="400"/>
              </a:spcBef>
              <a:spcAft>
                <a:spcPts val="0"/>
              </a:spcAft>
              <a:buSzPts val="2000"/>
              <a:buFont typeface="Arial"/>
              <a:buChar char="»"/>
              <a:defRPr sz="2000"/>
            </a:lvl6pPr>
            <a:lvl7pPr marL="3200400" lvl="6" indent="-355600" algn="l">
              <a:lnSpc>
                <a:spcPct val="100000"/>
              </a:lnSpc>
              <a:spcBef>
                <a:spcPts val="400"/>
              </a:spcBef>
              <a:spcAft>
                <a:spcPts val="0"/>
              </a:spcAft>
              <a:buSzPts val="2000"/>
              <a:buFont typeface="Arial"/>
              <a:buChar char="»"/>
              <a:defRPr sz="2000"/>
            </a:lvl7pPr>
            <a:lvl8pPr marL="3657600" lvl="7" indent="-355600" algn="l">
              <a:lnSpc>
                <a:spcPct val="100000"/>
              </a:lnSpc>
              <a:spcBef>
                <a:spcPts val="400"/>
              </a:spcBef>
              <a:spcAft>
                <a:spcPts val="0"/>
              </a:spcAft>
              <a:buSzPts val="2000"/>
              <a:buFont typeface="Arial"/>
              <a:buChar char="»"/>
              <a:defRPr sz="2000"/>
            </a:lvl8pPr>
            <a:lvl9pPr marL="4114800" lvl="8" indent="-355600" algn="l">
              <a:lnSpc>
                <a:spcPct val="100000"/>
              </a:lnSpc>
              <a:spcBef>
                <a:spcPts val="400"/>
              </a:spcBef>
              <a:spcAft>
                <a:spcPts val="0"/>
              </a:spcAft>
              <a:buSzPts val="2000"/>
              <a:buFont typeface="Arial"/>
              <a:buChar char="»"/>
              <a:defRPr sz="2000"/>
            </a:lvl9pPr>
          </a:lstStyle>
          <a:p>
            <a:endParaRPr/>
          </a:p>
        </p:txBody>
      </p:sp>
      <p:sp>
        <p:nvSpPr>
          <p:cNvPr id="41" name="Google Shape;41;p13"/>
          <p:cNvSpPr txBox="1">
            <a:spLocks noGrp="1"/>
          </p:cNvSpPr>
          <p:nvPr>
            <p:ph type="body" idx="2"/>
          </p:nvPr>
        </p:nvSpPr>
        <p:spPr>
          <a:xfrm>
            <a:off x="457201" y="1076326"/>
            <a:ext cx="3008313" cy="3518297"/>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SzPts val="1400"/>
              <a:buFont typeface="Arial"/>
              <a:buNone/>
              <a:defRPr sz="1400"/>
            </a:lvl1pPr>
            <a:lvl2pPr marL="914400" lvl="1" indent="-228600" algn="l">
              <a:lnSpc>
                <a:spcPct val="100000"/>
              </a:lnSpc>
              <a:spcBef>
                <a:spcPts val="240"/>
              </a:spcBef>
              <a:spcAft>
                <a:spcPts val="0"/>
              </a:spcAft>
              <a:buSzPts val="1200"/>
              <a:buFont typeface="Arial"/>
              <a:buNone/>
              <a:defRPr sz="1200"/>
            </a:lvl2pPr>
            <a:lvl3pPr marL="1371600" lvl="2" indent="-228600" algn="l">
              <a:lnSpc>
                <a:spcPct val="100000"/>
              </a:lnSpc>
              <a:spcBef>
                <a:spcPts val="200"/>
              </a:spcBef>
              <a:spcAft>
                <a:spcPts val="0"/>
              </a:spcAft>
              <a:buSzPts val="1000"/>
              <a:buFont typeface="Arial"/>
              <a:buNone/>
              <a:defRPr sz="1000"/>
            </a:lvl3pPr>
            <a:lvl4pPr marL="1828800" lvl="3" indent="-228600" algn="l">
              <a:lnSpc>
                <a:spcPct val="100000"/>
              </a:lnSpc>
              <a:spcBef>
                <a:spcPts val="180"/>
              </a:spcBef>
              <a:spcAft>
                <a:spcPts val="0"/>
              </a:spcAft>
              <a:buSzPts val="900"/>
              <a:buFont typeface="Arial"/>
              <a:buNone/>
              <a:defRPr sz="900"/>
            </a:lvl4pPr>
            <a:lvl5pPr marL="2286000" lvl="4" indent="-228600" algn="l">
              <a:lnSpc>
                <a:spcPct val="100000"/>
              </a:lnSpc>
              <a:spcBef>
                <a:spcPts val="180"/>
              </a:spcBef>
              <a:spcAft>
                <a:spcPts val="0"/>
              </a:spcAft>
              <a:buSzPts val="900"/>
              <a:buFont typeface="Arial"/>
              <a:buNone/>
              <a:defRPr sz="900"/>
            </a:lvl5pPr>
            <a:lvl6pPr marL="2743200" lvl="5" indent="-228600" algn="l">
              <a:lnSpc>
                <a:spcPct val="100000"/>
              </a:lnSpc>
              <a:spcBef>
                <a:spcPts val="180"/>
              </a:spcBef>
              <a:spcAft>
                <a:spcPts val="0"/>
              </a:spcAft>
              <a:buSzPts val="900"/>
              <a:buFont typeface="Arial"/>
              <a:buNone/>
              <a:defRPr sz="900"/>
            </a:lvl6pPr>
            <a:lvl7pPr marL="3200400" lvl="6" indent="-228600" algn="l">
              <a:lnSpc>
                <a:spcPct val="100000"/>
              </a:lnSpc>
              <a:spcBef>
                <a:spcPts val="180"/>
              </a:spcBef>
              <a:spcAft>
                <a:spcPts val="0"/>
              </a:spcAft>
              <a:buSzPts val="900"/>
              <a:buFont typeface="Arial"/>
              <a:buNone/>
              <a:defRPr sz="900"/>
            </a:lvl7pPr>
            <a:lvl8pPr marL="3657600" lvl="7" indent="-228600" algn="l">
              <a:lnSpc>
                <a:spcPct val="100000"/>
              </a:lnSpc>
              <a:spcBef>
                <a:spcPts val="180"/>
              </a:spcBef>
              <a:spcAft>
                <a:spcPts val="0"/>
              </a:spcAft>
              <a:buSzPts val="900"/>
              <a:buFont typeface="Arial"/>
              <a:buNone/>
              <a:defRPr sz="900"/>
            </a:lvl8pPr>
            <a:lvl9pPr marL="4114800" lvl="8" indent="-228600" algn="l">
              <a:lnSpc>
                <a:spcPct val="100000"/>
              </a:lnSpc>
              <a:spcBef>
                <a:spcPts val="180"/>
              </a:spcBef>
              <a:spcAft>
                <a:spcPts val="0"/>
              </a:spcAft>
              <a:buSzPts val="900"/>
              <a:buFont typeface="Arial"/>
              <a:buNone/>
              <a:defRPr sz="9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2"/>
        <p:cNvGrpSpPr/>
        <p:nvPr/>
      </p:nvGrpSpPr>
      <p:grpSpPr>
        <a:xfrm>
          <a:off x="0" y="0"/>
          <a:ext cx="0" cy="0"/>
          <a:chOff x="0" y="0"/>
          <a:chExt cx="0" cy="0"/>
        </a:xfrm>
      </p:grpSpPr>
      <p:sp>
        <p:nvSpPr>
          <p:cNvPr id="43" name="Google Shape;43;p14"/>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4"/>
          <p:cNvSpPr>
            <a:spLocks noGrp="1"/>
          </p:cNvSpPr>
          <p:nvPr>
            <p:ph type="pic" idx="2"/>
          </p:nvPr>
        </p:nvSpPr>
        <p:spPr>
          <a:xfrm>
            <a:off x="1792288" y="459581"/>
            <a:ext cx="5486400" cy="3086100"/>
          </a:xfrm>
          <a:prstGeom prst="rect">
            <a:avLst/>
          </a:prstGeom>
          <a:noFill/>
          <a:ln>
            <a:noFill/>
          </a:ln>
        </p:spPr>
      </p:sp>
      <p:sp>
        <p:nvSpPr>
          <p:cNvPr id="45" name="Google Shape;45;p14"/>
          <p:cNvSpPr txBox="1">
            <a:spLocks noGrp="1"/>
          </p:cNvSpPr>
          <p:nvPr>
            <p:ph type="body" idx="1"/>
          </p:nvPr>
        </p:nvSpPr>
        <p:spPr>
          <a:xfrm>
            <a:off x="1792288" y="4025503"/>
            <a:ext cx="5486400" cy="603647"/>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SzPts val="1400"/>
              <a:buFont typeface="Arial"/>
              <a:buNone/>
              <a:defRPr sz="1400"/>
            </a:lvl1pPr>
            <a:lvl2pPr marL="914400" lvl="1" indent="-228600" algn="l">
              <a:lnSpc>
                <a:spcPct val="100000"/>
              </a:lnSpc>
              <a:spcBef>
                <a:spcPts val="240"/>
              </a:spcBef>
              <a:spcAft>
                <a:spcPts val="0"/>
              </a:spcAft>
              <a:buSzPts val="1200"/>
              <a:buFont typeface="Arial"/>
              <a:buNone/>
              <a:defRPr sz="1200"/>
            </a:lvl2pPr>
            <a:lvl3pPr marL="1371600" lvl="2" indent="-228600" algn="l">
              <a:lnSpc>
                <a:spcPct val="100000"/>
              </a:lnSpc>
              <a:spcBef>
                <a:spcPts val="200"/>
              </a:spcBef>
              <a:spcAft>
                <a:spcPts val="0"/>
              </a:spcAft>
              <a:buSzPts val="1000"/>
              <a:buFont typeface="Arial"/>
              <a:buNone/>
              <a:defRPr sz="1000"/>
            </a:lvl3pPr>
            <a:lvl4pPr marL="1828800" lvl="3" indent="-228600" algn="l">
              <a:lnSpc>
                <a:spcPct val="100000"/>
              </a:lnSpc>
              <a:spcBef>
                <a:spcPts val="180"/>
              </a:spcBef>
              <a:spcAft>
                <a:spcPts val="0"/>
              </a:spcAft>
              <a:buSzPts val="900"/>
              <a:buFont typeface="Arial"/>
              <a:buNone/>
              <a:defRPr sz="900"/>
            </a:lvl4pPr>
            <a:lvl5pPr marL="2286000" lvl="4" indent="-228600" algn="l">
              <a:lnSpc>
                <a:spcPct val="100000"/>
              </a:lnSpc>
              <a:spcBef>
                <a:spcPts val="180"/>
              </a:spcBef>
              <a:spcAft>
                <a:spcPts val="0"/>
              </a:spcAft>
              <a:buSzPts val="900"/>
              <a:buFont typeface="Arial"/>
              <a:buNone/>
              <a:defRPr sz="900"/>
            </a:lvl5pPr>
            <a:lvl6pPr marL="2743200" lvl="5" indent="-228600" algn="l">
              <a:lnSpc>
                <a:spcPct val="100000"/>
              </a:lnSpc>
              <a:spcBef>
                <a:spcPts val="180"/>
              </a:spcBef>
              <a:spcAft>
                <a:spcPts val="0"/>
              </a:spcAft>
              <a:buSzPts val="900"/>
              <a:buFont typeface="Arial"/>
              <a:buNone/>
              <a:defRPr sz="900"/>
            </a:lvl6pPr>
            <a:lvl7pPr marL="3200400" lvl="6" indent="-228600" algn="l">
              <a:lnSpc>
                <a:spcPct val="100000"/>
              </a:lnSpc>
              <a:spcBef>
                <a:spcPts val="180"/>
              </a:spcBef>
              <a:spcAft>
                <a:spcPts val="0"/>
              </a:spcAft>
              <a:buSzPts val="900"/>
              <a:buFont typeface="Arial"/>
              <a:buNone/>
              <a:defRPr sz="900"/>
            </a:lvl7pPr>
            <a:lvl8pPr marL="3657600" lvl="7" indent="-228600" algn="l">
              <a:lnSpc>
                <a:spcPct val="100000"/>
              </a:lnSpc>
              <a:spcBef>
                <a:spcPts val="180"/>
              </a:spcBef>
              <a:spcAft>
                <a:spcPts val="0"/>
              </a:spcAft>
              <a:buSzPts val="900"/>
              <a:buFont typeface="Arial"/>
              <a:buNone/>
              <a:defRPr sz="900"/>
            </a:lvl8pPr>
            <a:lvl9pPr marL="4114800" lvl="8" indent="-228600" algn="l">
              <a:lnSpc>
                <a:spcPct val="100000"/>
              </a:lnSpc>
              <a:spcBef>
                <a:spcPts val="180"/>
              </a:spcBef>
              <a:spcAft>
                <a:spcPts val="0"/>
              </a:spcAft>
              <a:buSzPts val="900"/>
              <a:buFont typeface="Arial"/>
              <a:buNone/>
              <a:defRPr sz="9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5" descr="I:\red-banner.jpg"/>
          <p:cNvPicPr preferRelativeResize="0"/>
          <p:nvPr/>
        </p:nvPicPr>
        <p:blipFill rotWithShape="1">
          <a:blip r:embed="rId13">
            <a:alphaModFix/>
          </a:blip>
          <a:srcRect/>
          <a:stretch/>
        </p:blipFill>
        <p:spPr>
          <a:xfrm>
            <a:off x="0" y="0"/>
            <a:ext cx="9144000" cy="1020763"/>
          </a:xfrm>
          <a:prstGeom prst="rect">
            <a:avLst/>
          </a:prstGeom>
          <a:noFill/>
          <a:ln>
            <a:noFill/>
          </a:ln>
        </p:spPr>
      </p:pic>
      <p:sp>
        <p:nvSpPr>
          <p:cNvPr id="7" name="Google Shape;7;p5"/>
          <p:cNvSpPr txBox="1">
            <a:spLocks noGrp="1"/>
          </p:cNvSpPr>
          <p:nvPr>
            <p:ph type="title"/>
          </p:nvPr>
        </p:nvSpPr>
        <p:spPr>
          <a:xfrm>
            <a:off x="250825" y="195263"/>
            <a:ext cx="4895850" cy="85725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32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32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32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32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32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32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32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32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3200" b="0" i="0" u="none" strike="noStrike" cap="none">
                <a:solidFill>
                  <a:schemeClr val="dk2"/>
                </a:solidFill>
                <a:latin typeface="Arial"/>
                <a:ea typeface="Arial"/>
                <a:cs typeface="Arial"/>
                <a:sym typeface="Arial"/>
              </a:defRPr>
            </a:lvl9pPr>
          </a:lstStyle>
          <a:p>
            <a:endParaRPr/>
          </a:p>
        </p:txBody>
      </p:sp>
      <p:sp>
        <p:nvSpPr>
          <p:cNvPr id="8" name="Google Shape;8;p5"/>
          <p:cNvSpPr txBox="1">
            <a:spLocks noGrp="1"/>
          </p:cNvSpPr>
          <p:nvPr>
            <p:ph type="body" idx="1"/>
          </p:nvPr>
        </p:nvSpPr>
        <p:spPr>
          <a:xfrm>
            <a:off x="250825" y="1419225"/>
            <a:ext cx="8642350" cy="335756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560"/>
              </a:spcBef>
              <a:spcAft>
                <a:spcPts val="0"/>
              </a:spcAft>
              <a:buClr>
                <a:srgbClr val="9E1B34"/>
              </a:buClr>
              <a:buSzPts val="2800"/>
              <a:buFont typeface="Arial"/>
              <a:buChar char="•"/>
              <a:defRPr sz="2800" b="0" i="0" u="none" strike="noStrike" cap="none">
                <a:solidFill>
                  <a:srgbClr val="262626"/>
                </a:solidFill>
                <a:latin typeface="Arial"/>
                <a:ea typeface="Arial"/>
                <a:cs typeface="Arial"/>
                <a:sym typeface="Arial"/>
              </a:defRPr>
            </a:lvl1pPr>
            <a:lvl2pPr marL="914400" marR="0" lvl="1" indent="-381000" algn="l" rtl="0">
              <a:lnSpc>
                <a:spcPct val="100000"/>
              </a:lnSpc>
              <a:spcBef>
                <a:spcPts val="480"/>
              </a:spcBef>
              <a:spcAft>
                <a:spcPts val="0"/>
              </a:spcAft>
              <a:buClr>
                <a:srgbClr val="9E1B34"/>
              </a:buClr>
              <a:buSzPts val="2400"/>
              <a:buFont typeface="Arial"/>
              <a:buChar char="–"/>
              <a:defRPr sz="2400" b="0" i="0" u="none" strike="noStrike" cap="none">
                <a:solidFill>
                  <a:srgbClr val="262626"/>
                </a:solidFill>
                <a:latin typeface="Arial"/>
                <a:ea typeface="Arial"/>
                <a:cs typeface="Arial"/>
                <a:sym typeface="Arial"/>
              </a:defRPr>
            </a:lvl2pPr>
            <a:lvl3pPr marL="1371600" marR="0" lvl="2" indent="-355600" algn="l" rtl="0">
              <a:lnSpc>
                <a:spcPct val="100000"/>
              </a:lnSpc>
              <a:spcBef>
                <a:spcPts val="400"/>
              </a:spcBef>
              <a:spcAft>
                <a:spcPts val="0"/>
              </a:spcAft>
              <a:buClr>
                <a:srgbClr val="9E1B34"/>
              </a:buClr>
              <a:buSzPts val="2000"/>
              <a:buFont typeface="Arial"/>
              <a:buChar char="•"/>
              <a:defRPr sz="2000" b="0" i="0" u="none" strike="noStrike" cap="none">
                <a:solidFill>
                  <a:srgbClr val="262626"/>
                </a:solidFill>
                <a:latin typeface="Arial"/>
                <a:ea typeface="Arial"/>
                <a:cs typeface="Arial"/>
                <a:sym typeface="Arial"/>
              </a:defRPr>
            </a:lvl3pPr>
            <a:lvl4pPr marL="1828800" marR="0" lvl="3" indent="-342900" algn="l" rtl="0">
              <a:lnSpc>
                <a:spcPct val="100000"/>
              </a:lnSpc>
              <a:spcBef>
                <a:spcPts val="360"/>
              </a:spcBef>
              <a:spcAft>
                <a:spcPts val="0"/>
              </a:spcAft>
              <a:buClr>
                <a:srgbClr val="9E1B34"/>
              </a:buClr>
              <a:buSzPts val="1800"/>
              <a:buFont typeface="Arial"/>
              <a:buChar char="–"/>
              <a:defRPr sz="1800" b="0" i="0" u="none" strike="noStrike" cap="none">
                <a:solidFill>
                  <a:srgbClr val="262626"/>
                </a:solidFill>
                <a:latin typeface="Arial"/>
                <a:ea typeface="Arial"/>
                <a:cs typeface="Arial"/>
                <a:sym typeface="Arial"/>
              </a:defRPr>
            </a:lvl4pPr>
            <a:lvl5pPr marL="2286000" marR="0" lvl="4" indent="-330200" algn="l" rtl="0">
              <a:lnSpc>
                <a:spcPct val="100000"/>
              </a:lnSpc>
              <a:spcBef>
                <a:spcPts val="320"/>
              </a:spcBef>
              <a:spcAft>
                <a:spcPts val="0"/>
              </a:spcAft>
              <a:buClr>
                <a:srgbClr val="9E1B34"/>
              </a:buClr>
              <a:buSzPts val="1600"/>
              <a:buFont typeface="Arial"/>
              <a:buChar char="»"/>
              <a:defRPr sz="1600" b="0" i="0" u="none" strike="noStrike" cap="none">
                <a:solidFill>
                  <a:srgbClr val="262626"/>
                </a:solidFill>
                <a:latin typeface="Arial"/>
                <a:ea typeface="Arial"/>
                <a:cs typeface="Arial"/>
                <a:sym typeface="Arial"/>
              </a:defRPr>
            </a:lvl5pPr>
            <a:lvl6pPr marL="2743200" marR="0" lvl="5" indent="-330200" algn="l" rtl="0">
              <a:lnSpc>
                <a:spcPct val="100000"/>
              </a:lnSpc>
              <a:spcBef>
                <a:spcPts val="320"/>
              </a:spcBef>
              <a:spcAft>
                <a:spcPts val="0"/>
              </a:spcAft>
              <a:buClr>
                <a:srgbClr val="9E1B34"/>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20"/>
              </a:spcBef>
              <a:spcAft>
                <a:spcPts val="0"/>
              </a:spcAft>
              <a:buClr>
                <a:srgbClr val="9E1B34"/>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20"/>
              </a:spcBef>
              <a:spcAft>
                <a:spcPts val="0"/>
              </a:spcAft>
              <a:buClr>
                <a:srgbClr val="9E1B34"/>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20"/>
              </a:spcBef>
              <a:spcAft>
                <a:spcPts val="0"/>
              </a:spcAft>
              <a:buClr>
                <a:srgbClr val="9E1B34"/>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pic>
        <p:nvPicPr>
          <p:cNvPr id="9" name="Google Shape;9;p5" descr="I:\mydocs\Images\logos\sra-white-logo.png"/>
          <p:cNvPicPr preferRelativeResize="0"/>
          <p:nvPr/>
        </p:nvPicPr>
        <p:blipFill rotWithShape="1">
          <a:blip r:embed="rId14">
            <a:alphaModFix/>
          </a:blip>
          <a:srcRect/>
          <a:stretch/>
        </p:blipFill>
        <p:spPr>
          <a:xfrm>
            <a:off x="7164388" y="176213"/>
            <a:ext cx="1655762" cy="661987"/>
          </a:xfrm>
          <a:prstGeom prst="rect">
            <a:avLst/>
          </a:prstGeom>
          <a:noFill/>
          <a:ln>
            <a:noFill/>
          </a:ln>
        </p:spPr>
      </p:pic>
      <p:sp>
        <p:nvSpPr>
          <p:cNvPr id="10" name="Google Shape;10;p5"/>
          <p:cNvSpPr txBox="1">
            <a:spLocks noGrp="1"/>
          </p:cNvSpPr>
          <p:nvPr>
            <p:ph type="sldNum" idx="12"/>
          </p:nvPr>
        </p:nvSpPr>
        <p:spPr>
          <a:xfrm>
            <a:off x="6457950" y="4767263"/>
            <a:ext cx="2057400" cy="274637"/>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 name="Google Shape;11;p5"/>
          <p:cNvSpPr txBox="1"/>
          <p:nvPr/>
        </p:nvSpPr>
        <p:spPr>
          <a:xfrm>
            <a:off x="3970338" y="0"/>
            <a:ext cx="1241425" cy="167640"/>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Sensitivity: General</a:t>
            </a:r>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
          <p:cNvSpPr txBox="1">
            <a:spLocks noGrp="1"/>
          </p:cNvSpPr>
          <p:nvPr>
            <p:ph type="ctrTitle"/>
          </p:nvPr>
        </p:nvSpPr>
        <p:spPr>
          <a:xfrm>
            <a:off x="1259632" y="1491630"/>
            <a:ext cx="6694488" cy="11017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br>
              <a:rPr lang="en-GB" b="1" dirty="0"/>
            </a:br>
            <a:r>
              <a:rPr lang="en-GB" b="1" dirty="0"/>
              <a:t>Highlights from the annual report and activities to date</a:t>
            </a:r>
            <a:br>
              <a:rPr lang="en-GB" b="1" dirty="0"/>
            </a:br>
            <a:endParaRPr b="1" dirty="0"/>
          </a:p>
        </p:txBody>
      </p:sp>
      <p:sp>
        <p:nvSpPr>
          <p:cNvPr id="57" name="Google Shape;57;p1"/>
          <p:cNvSpPr txBox="1">
            <a:spLocks noGrp="1"/>
          </p:cNvSpPr>
          <p:nvPr>
            <p:ph type="subTitle" idx="1"/>
          </p:nvPr>
        </p:nvSpPr>
        <p:spPr>
          <a:xfrm>
            <a:off x="1259632" y="2774085"/>
            <a:ext cx="6624637" cy="1003011"/>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2800"/>
              <a:buFont typeface="Arial"/>
              <a:buNone/>
            </a:pPr>
            <a:r>
              <a:rPr lang="en-GB" dirty="0">
                <a:solidFill>
                  <a:srgbClr val="262626"/>
                </a:solidFill>
              </a:rPr>
              <a:t>Zoe Robinson, </a:t>
            </a:r>
            <a:r>
              <a:rPr lang="en-GB" dirty="0"/>
              <a:t>Managing Director</a:t>
            </a:r>
            <a:r>
              <a:rPr lang="en-GB" dirty="0">
                <a:solidFill>
                  <a:srgbClr val="262626"/>
                </a:solidFill>
              </a:rPr>
              <a:t>, Kaplan </a:t>
            </a:r>
            <a:r>
              <a:rPr lang="en-GB" dirty="0"/>
              <a:t>Assessments</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g34084e4cb20_0_0"/>
          <p:cNvSpPr txBox="1">
            <a:spLocks noGrp="1"/>
          </p:cNvSpPr>
          <p:nvPr>
            <p:ph type="title"/>
          </p:nvPr>
        </p:nvSpPr>
        <p:spPr>
          <a:xfrm>
            <a:off x="241127" y="123475"/>
            <a:ext cx="7841824" cy="85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GB" sz="2800" dirty="0"/>
              <a:t>SQE Marking and Standard Setting Policy </a:t>
            </a:r>
            <a:endParaRPr sz="2800" dirty="0"/>
          </a:p>
        </p:txBody>
      </p:sp>
      <p:sp>
        <p:nvSpPr>
          <p:cNvPr id="77" name="Google Shape;77;g34084e4cb20_0_0"/>
          <p:cNvSpPr txBox="1"/>
          <p:nvPr/>
        </p:nvSpPr>
        <p:spPr>
          <a:xfrm>
            <a:off x="241119" y="1131591"/>
            <a:ext cx="8800200" cy="42703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800" b="1" dirty="0">
                <a:solidFill>
                  <a:srgbClr val="262626"/>
                </a:solidFill>
                <a:latin typeface="+mj-lt"/>
                <a:ea typeface="Open Sans"/>
                <a:cs typeface="Open Sans"/>
                <a:sym typeface="Open Sans"/>
              </a:rPr>
              <a:t>Pass Mark</a:t>
            </a:r>
          </a:p>
          <a:p>
            <a:pPr marL="0" marR="0" lvl="0" indent="0" algn="l" rtl="0">
              <a:spcBef>
                <a:spcPts val="0"/>
              </a:spcBef>
              <a:spcAft>
                <a:spcPts val="0"/>
              </a:spcAft>
              <a:buNone/>
            </a:pPr>
            <a:endParaRPr lang="en-GB" sz="2400" dirty="0">
              <a:solidFill>
                <a:srgbClr val="262626"/>
              </a:solidFill>
              <a:latin typeface="+mj-lt"/>
              <a:ea typeface="Open Sans"/>
              <a:cs typeface="Open Sans"/>
              <a:sym typeface="Open Sans"/>
            </a:endParaRPr>
          </a:p>
          <a:p>
            <a:pPr marL="0" marR="0" lvl="0" indent="0" algn="l" rtl="0">
              <a:spcBef>
                <a:spcPts val="0"/>
              </a:spcBef>
              <a:spcAft>
                <a:spcPts val="0"/>
              </a:spcAft>
              <a:buNone/>
            </a:pPr>
            <a:r>
              <a:rPr lang="en-GB" sz="2400" dirty="0">
                <a:solidFill>
                  <a:srgbClr val="262626"/>
                </a:solidFill>
                <a:latin typeface="+mj-lt"/>
                <a:ea typeface="Open Sans"/>
                <a:cs typeface="Open Sans"/>
                <a:sym typeface="Open Sans"/>
              </a:rPr>
              <a:t>Paragraph 1.3</a:t>
            </a:r>
            <a:endParaRPr sz="2400" dirty="0">
              <a:solidFill>
                <a:srgbClr val="262626"/>
              </a:solidFill>
              <a:latin typeface="+mj-lt"/>
              <a:ea typeface="Open Sans"/>
              <a:cs typeface="Open Sans"/>
              <a:sym typeface="Open Sans"/>
            </a:endParaRPr>
          </a:p>
          <a:p>
            <a:pPr marL="0" marR="0" lvl="0" indent="0" algn="l" rtl="0">
              <a:spcBef>
                <a:spcPts val="0"/>
              </a:spcBef>
              <a:spcAft>
                <a:spcPts val="0"/>
              </a:spcAft>
              <a:buNone/>
            </a:pPr>
            <a:endParaRPr sz="2400" dirty="0">
              <a:solidFill>
                <a:srgbClr val="262626"/>
              </a:solidFill>
              <a:latin typeface="+mj-lt"/>
              <a:ea typeface="Open Sans"/>
              <a:cs typeface="Open Sans"/>
              <a:sym typeface="Open Sans"/>
            </a:endParaRPr>
          </a:p>
          <a:p>
            <a:pPr marL="361950" marR="0" lvl="0" indent="-285750" algn="l" rtl="0">
              <a:spcBef>
                <a:spcPts val="0"/>
              </a:spcBef>
              <a:spcAft>
                <a:spcPts val="0"/>
              </a:spcAft>
              <a:buClr>
                <a:srgbClr val="333333"/>
              </a:buClr>
              <a:buSzPts val="2400"/>
              <a:buFont typeface="Arial" panose="020B0604020202020204" pitchFamily="34" charset="0"/>
              <a:buChar char="•"/>
            </a:pPr>
            <a:r>
              <a:rPr lang="en-GB" sz="1800" dirty="0">
                <a:solidFill>
                  <a:srgbClr val="333333"/>
                </a:solidFill>
                <a:highlight>
                  <a:srgbClr val="FFFFFF"/>
                </a:highlight>
                <a:latin typeface="+mj-lt"/>
                <a:ea typeface="Open Sans"/>
                <a:cs typeface="Open Sans"/>
                <a:sym typeface="Open Sans"/>
              </a:rPr>
              <a:t>The cut score for an assessment will be determined by the Assessment Board. </a:t>
            </a:r>
            <a:endParaRPr sz="1800" dirty="0">
              <a:solidFill>
                <a:srgbClr val="333333"/>
              </a:solidFill>
              <a:highlight>
                <a:srgbClr val="FFFFFF"/>
              </a:highlight>
              <a:latin typeface="+mj-lt"/>
              <a:ea typeface="Open Sans"/>
              <a:cs typeface="Open Sans"/>
              <a:sym typeface="Open Sans"/>
            </a:endParaRPr>
          </a:p>
          <a:p>
            <a:pPr marL="0" marR="0" lvl="0" indent="0" algn="l" rtl="0">
              <a:spcBef>
                <a:spcPts val="0"/>
              </a:spcBef>
              <a:spcAft>
                <a:spcPts val="0"/>
              </a:spcAft>
              <a:buNone/>
            </a:pPr>
            <a:endParaRPr sz="1800" dirty="0">
              <a:solidFill>
                <a:srgbClr val="333333"/>
              </a:solidFill>
              <a:highlight>
                <a:srgbClr val="FFFFFF"/>
              </a:highlight>
              <a:latin typeface="+mj-lt"/>
              <a:ea typeface="Open Sans"/>
              <a:cs typeface="Open Sans"/>
              <a:sym typeface="Open Sans"/>
            </a:endParaRPr>
          </a:p>
          <a:p>
            <a:pPr marL="361950" marR="0" lvl="0" indent="-285750" algn="l" rtl="0">
              <a:spcBef>
                <a:spcPts val="0"/>
              </a:spcBef>
              <a:spcAft>
                <a:spcPts val="0"/>
              </a:spcAft>
              <a:buClr>
                <a:srgbClr val="333333"/>
              </a:buClr>
              <a:buSzPts val="2400"/>
              <a:buFont typeface="Arial" panose="020B0604020202020204" pitchFamily="34" charset="0"/>
              <a:buChar char="•"/>
            </a:pPr>
            <a:r>
              <a:rPr lang="en-GB" sz="1800" dirty="0">
                <a:solidFill>
                  <a:srgbClr val="333333"/>
                </a:solidFill>
                <a:highlight>
                  <a:srgbClr val="FFFFFF"/>
                </a:highlight>
                <a:latin typeface="+mj-lt"/>
                <a:ea typeface="Open Sans"/>
                <a:cs typeface="Open Sans"/>
                <a:sym typeface="Open Sans"/>
              </a:rPr>
              <a:t>When determining the cut score, the Assessment Board will have reference to the standard determined by:</a:t>
            </a:r>
            <a:endParaRPr sz="1800" dirty="0">
              <a:solidFill>
                <a:srgbClr val="333333"/>
              </a:solidFill>
              <a:highlight>
                <a:srgbClr val="FFFFFF"/>
              </a:highlight>
              <a:latin typeface="+mj-lt"/>
              <a:ea typeface="Open Sans"/>
              <a:cs typeface="Open Sans"/>
              <a:sym typeface="Open Sans"/>
            </a:endParaRPr>
          </a:p>
          <a:p>
            <a:pPr marL="819150" marR="0" lvl="1" indent="-285750" algn="l" rtl="0">
              <a:spcBef>
                <a:spcPts val="0"/>
              </a:spcBef>
              <a:spcAft>
                <a:spcPts val="0"/>
              </a:spcAft>
              <a:buClr>
                <a:srgbClr val="333333"/>
              </a:buClr>
              <a:buSzPts val="2400"/>
              <a:buFont typeface="Courier New" panose="02070309020205020404" pitchFamily="49" charset="0"/>
              <a:buChar char="o"/>
            </a:pPr>
            <a:r>
              <a:rPr lang="en-GB" sz="1800" dirty="0">
                <a:solidFill>
                  <a:srgbClr val="333333"/>
                </a:solidFill>
                <a:highlight>
                  <a:srgbClr val="FFFFFF"/>
                </a:highlight>
                <a:latin typeface="+mj-lt"/>
                <a:ea typeface="Open Sans"/>
                <a:cs typeface="Open Sans"/>
                <a:sym typeface="Open Sans"/>
              </a:rPr>
              <a:t>a Modified </a:t>
            </a:r>
            <a:r>
              <a:rPr lang="en-GB" sz="1800" dirty="0" err="1">
                <a:solidFill>
                  <a:srgbClr val="333333"/>
                </a:solidFill>
                <a:highlight>
                  <a:srgbClr val="FFFFFF"/>
                </a:highlight>
                <a:latin typeface="+mj-lt"/>
                <a:ea typeface="Open Sans"/>
                <a:cs typeface="Open Sans"/>
                <a:sym typeface="Open Sans"/>
              </a:rPr>
              <a:t>Angoff</a:t>
            </a:r>
            <a:r>
              <a:rPr lang="en-GB" sz="1800" dirty="0">
                <a:solidFill>
                  <a:srgbClr val="333333"/>
                </a:solidFill>
                <a:highlight>
                  <a:srgbClr val="FFFFFF"/>
                </a:highlight>
                <a:latin typeface="+mj-lt"/>
                <a:ea typeface="Open Sans"/>
                <a:cs typeface="Open Sans"/>
                <a:sym typeface="Open Sans"/>
              </a:rPr>
              <a:t> method  </a:t>
            </a:r>
            <a:endParaRPr sz="1800" dirty="0">
              <a:solidFill>
                <a:srgbClr val="333333"/>
              </a:solidFill>
              <a:highlight>
                <a:srgbClr val="FFFFFF"/>
              </a:highlight>
              <a:latin typeface="+mj-lt"/>
              <a:ea typeface="Open Sans"/>
              <a:cs typeface="Open Sans"/>
              <a:sym typeface="Open Sans"/>
            </a:endParaRPr>
          </a:p>
          <a:p>
            <a:pPr marL="819150" marR="0" lvl="1" indent="-285750" algn="l" rtl="0">
              <a:spcBef>
                <a:spcPts val="0"/>
              </a:spcBef>
              <a:spcAft>
                <a:spcPts val="0"/>
              </a:spcAft>
              <a:buClr>
                <a:srgbClr val="333333"/>
              </a:buClr>
              <a:buSzPts val="2400"/>
              <a:buFont typeface="Courier New" panose="02070309020205020404" pitchFamily="49" charset="0"/>
              <a:buChar char="o"/>
            </a:pPr>
            <a:r>
              <a:rPr lang="en-GB" sz="1800" dirty="0">
                <a:solidFill>
                  <a:srgbClr val="333333"/>
                </a:solidFill>
                <a:highlight>
                  <a:srgbClr val="FFFFFF"/>
                </a:highlight>
                <a:latin typeface="+mj-lt"/>
                <a:ea typeface="Open Sans"/>
                <a:cs typeface="Open Sans"/>
                <a:sym typeface="Open Sans"/>
              </a:rPr>
              <a:t>other recognised standard setting methods as appropriate, </a:t>
            </a:r>
            <a:endParaRPr sz="1800" dirty="0">
              <a:solidFill>
                <a:srgbClr val="333333"/>
              </a:solidFill>
              <a:highlight>
                <a:srgbClr val="FFFFFF"/>
              </a:highlight>
              <a:latin typeface="+mj-lt"/>
              <a:ea typeface="Open Sans"/>
              <a:cs typeface="Open Sans"/>
              <a:sym typeface="Open Sans"/>
            </a:endParaRPr>
          </a:p>
          <a:p>
            <a:pPr marL="819150" marR="0" lvl="1" indent="-285750" algn="l" rtl="0">
              <a:spcBef>
                <a:spcPts val="0"/>
              </a:spcBef>
              <a:spcAft>
                <a:spcPts val="0"/>
              </a:spcAft>
              <a:buClr>
                <a:srgbClr val="333333"/>
              </a:buClr>
              <a:buSzPts val="2400"/>
              <a:buFont typeface="Courier New" panose="02070309020205020404" pitchFamily="49" charset="0"/>
              <a:buChar char="o"/>
            </a:pPr>
            <a:r>
              <a:rPr lang="en-GB" sz="1800" dirty="0">
                <a:solidFill>
                  <a:srgbClr val="333333"/>
                </a:solidFill>
                <a:highlight>
                  <a:srgbClr val="FFFFFF"/>
                </a:highlight>
                <a:latin typeface="+mj-lt"/>
                <a:ea typeface="Open Sans"/>
                <a:cs typeface="Open Sans"/>
                <a:sym typeface="Open Sans"/>
              </a:rPr>
              <a:t>as well as statistical equating </a:t>
            </a:r>
            <a:endParaRPr sz="2400" dirty="0">
              <a:solidFill>
                <a:srgbClr val="333333"/>
              </a:solidFill>
              <a:highlight>
                <a:srgbClr val="FFFFFF"/>
              </a:highlight>
              <a:latin typeface="+mj-lt"/>
              <a:ea typeface="Open Sans"/>
              <a:cs typeface="Open Sans"/>
              <a:sym typeface="Open Sans"/>
            </a:endParaRPr>
          </a:p>
          <a:p>
            <a:pPr marL="342900" marR="0" lvl="0" indent="-266700" algn="l" rtl="0">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a:p>
            <a:pPr marL="457200" marR="0" lvl="0" indent="0" algn="l" rtl="0">
              <a:spcBef>
                <a:spcPts val="480"/>
              </a:spcBef>
              <a:spcAft>
                <a:spcPts val="0"/>
              </a:spcAft>
              <a:buNone/>
            </a:pPr>
            <a:endParaRPr dirty="0"/>
          </a:p>
          <a:p>
            <a:pPr marL="342900" marR="0" lvl="0" indent="-266700" algn="l" rtl="0">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6"/>
          <p:cNvSpPr txBox="1"/>
          <p:nvPr/>
        </p:nvSpPr>
        <p:spPr>
          <a:xfrm>
            <a:off x="287562" y="1270622"/>
            <a:ext cx="8568900" cy="3078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400" dirty="0">
                <a:solidFill>
                  <a:srgbClr val="333333"/>
                </a:solidFill>
                <a:highlight>
                  <a:srgbClr val="FFFFFF"/>
                </a:highlight>
                <a:latin typeface="+mj-lt"/>
                <a:ea typeface="Open Sans"/>
                <a:cs typeface="Open Sans"/>
                <a:sym typeface="Open Sans"/>
              </a:rPr>
              <a:t>Paragraph 1.4</a:t>
            </a:r>
            <a:endParaRPr sz="2400" dirty="0">
              <a:solidFill>
                <a:srgbClr val="333333"/>
              </a:solidFill>
              <a:highlight>
                <a:srgbClr val="FFFFFF"/>
              </a:highlight>
              <a:latin typeface="+mj-lt"/>
              <a:ea typeface="Open Sans"/>
              <a:cs typeface="Open Sans"/>
              <a:sym typeface="Open Sans"/>
            </a:endParaRPr>
          </a:p>
          <a:p>
            <a:pPr marL="0" marR="0" lvl="0" indent="0" algn="l" rtl="0">
              <a:spcBef>
                <a:spcPts val="0"/>
              </a:spcBef>
              <a:spcAft>
                <a:spcPts val="0"/>
              </a:spcAft>
              <a:buNone/>
            </a:pPr>
            <a:endParaRPr sz="1800" dirty="0">
              <a:solidFill>
                <a:srgbClr val="333333"/>
              </a:solidFill>
              <a:highlight>
                <a:srgbClr val="FFFFFF"/>
              </a:highlight>
              <a:latin typeface="+mj-lt"/>
              <a:ea typeface="Open Sans"/>
              <a:cs typeface="Open Sans"/>
              <a:sym typeface="Open Sans"/>
            </a:endParaRPr>
          </a:p>
          <a:p>
            <a:pPr marL="457200" marR="0" lvl="0" indent="-342900" algn="l" rtl="0">
              <a:spcBef>
                <a:spcPts val="0"/>
              </a:spcBef>
              <a:spcAft>
                <a:spcPts val="0"/>
              </a:spcAft>
              <a:buClr>
                <a:schemeClr val="dk1"/>
              </a:buClr>
              <a:buSzPts val="1800"/>
              <a:buFont typeface="Open Sans"/>
              <a:buChar char="●"/>
            </a:pPr>
            <a:r>
              <a:rPr lang="en-GB" sz="1800" dirty="0">
                <a:solidFill>
                  <a:srgbClr val="333333"/>
                </a:solidFill>
                <a:highlight>
                  <a:srgbClr val="FFFFFF"/>
                </a:highlight>
                <a:latin typeface="+mj-lt"/>
                <a:ea typeface="Open Sans"/>
                <a:cs typeface="Open Sans"/>
                <a:sym typeface="Open Sans"/>
              </a:rPr>
              <a:t>A panel of qualified solicitors (familiar with day one competence)</a:t>
            </a:r>
            <a:endParaRPr sz="1800" dirty="0">
              <a:solidFill>
                <a:srgbClr val="333333"/>
              </a:solidFill>
              <a:highlight>
                <a:srgbClr val="FFFFFF"/>
              </a:highlight>
              <a:latin typeface="+mj-lt"/>
              <a:ea typeface="Open Sans"/>
              <a:cs typeface="Open Sans"/>
              <a:sym typeface="Open Sans"/>
            </a:endParaRPr>
          </a:p>
          <a:p>
            <a:pPr marL="0" marR="0" lvl="0" indent="0" algn="l" rtl="0">
              <a:spcBef>
                <a:spcPts val="0"/>
              </a:spcBef>
              <a:spcAft>
                <a:spcPts val="0"/>
              </a:spcAft>
              <a:buNone/>
            </a:pPr>
            <a:endParaRPr sz="1800" dirty="0">
              <a:solidFill>
                <a:srgbClr val="333333"/>
              </a:solidFill>
              <a:highlight>
                <a:srgbClr val="FFFFFF"/>
              </a:highlight>
              <a:latin typeface="+mj-lt"/>
              <a:ea typeface="Open Sans"/>
              <a:cs typeface="Open Sans"/>
              <a:sym typeface="Open Sans"/>
            </a:endParaRPr>
          </a:p>
          <a:p>
            <a:pPr marL="457200" marR="0" lvl="0" indent="-342900" algn="l" rtl="0">
              <a:spcBef>
                <a:spcPts val="0"/>
              </a:spcBef>
              <a:spcAft>
                <a:spcPts val="0"/>
              </a:spcAft>
              <a:buClr>
                <a:schemeClr val="dk1"/>
              </a:buClr>
              <a:buSzPts val="1800"/>
              <a:buFont typeface="Open Sans"/>
              <a:buChar char="●"/>
            </a:pPr>
            <a:r>
              <a:rPr lang="en-GB" sz="1800" dirty="0">
                <a:solidFill>
                  <a:srgbClr val="333333"/>
                </a:solidFill>
                <a:highlight>
                  <a:srgbClr val="FFFFFF"/>
                </a:highlight>
                <a:latin typeface="+mj-lt"/>
                <a:ea typeface="Open Sans"/>
                <a:cs typeface="Open Sans"/>
                <a:sym typeface="Open Sans"/>
              </a:rPr>
              <a:t>Consider, for each question in an assessment, how many out of ten just competent Day One solicitors would answer the question correctly.</a:t>
            </a:r>
            <a:endParaRPr sz="1800" dirty="0">
              <a:solidFill>
                <a:srgbClr val="333333"/>
              </a:solidFill>
              <a:highlight>
                <a:srgbClr val="FFFFFF"/>
              </a:highlight>
              <a:latin typeface="+mj-lt"/>
              <a:ea typeface="Open Sans"/>
              <a:cs typeface="Open Sans"/>
              <a:sym typeface="Open Sans"/>
            </a:endParaRPr>
          </a:p>
          <a:p>
            <a:pPr marL="0" marR="0" lvl="0" indent="0" algn="l" rtl="0">
              <a:spcBef>
                <a:spcPts val="0"/>
              </a:spcBef>
              <a:spcAft>
                <a:spcPts val="0"/>
              </a:spcAft>
              <a:buNone/>
            </a:pPr>
            <a:endParaRPr sz="1800" dirty="0">
              <a:solidFill>
                <a:srgbClr val="333333"/>
              </a:solidFill>
              <a:highlight>
                <a:srgbClr val="FFFFFF"/>
              </a:highlight>
              <a:latin typeface="+mj-lt"/>
              <a:ea typeface="Open Sans"/>
              <a:cs typeface="Open Sans"/>
              <a:sym typeface="Open Sans"/>
            </a:endParaRPr>
          </a:p>
          <a:p>
            <a:pPr marL="457200" marR="0" lvl="0" indent="-342900" algn="l" rtl="0">
              <a:spcBef>
                <a:spcPts val="0"/>
              </a:spcBef>
              <a:spcAft>
                <a:spcPts val="0"/>
              </a:spcAft>
              <a:buClr>
                <a:srgbClr val="333333"/>
              </a:buClr>
              <a:buSzPts val="1800"/>
              <a:buFont typeface="Open Sans"/>
              <a:buChar char="●"/>
            </a:pPr>
            <a:r>
              <a:rPr lang="en-GB" sz="1800" dirty="0">
                <a:solidFill>
                  <a:srgbClr val="333333"/>
                </a:solidFill>
                <a:highlight>
                  <a:srgbClr val="FFFFFF"/>
                </a:highlight>
                <a:latin typeface="+mj-lt"/>
                <a:ea typeface="Open Sans"/>
                <a:cs typeface="Open Sans"/>
                <a:sym typeface="Open Sans"/>
              </a:rPr>
              <a:t>Opportunity for discussion and adjustment of scores.</a:t>
            </a:r>
            <a:endParaRPr sz="1800" dirty="0">
              <a:solidFill>
                <a:srgbClr val="333333"/>
              </a:solidFill>
              <a:highlight>
                <a:srgbClr val="FFFFFF"/>
              </a:highlight>
              <a:latin typeface="+mj-lt"/>
              <a:ea typeface="Open Sans"/>
              <a:cs typeface="Open Sans"/>
              <a:sym typeface="Open Sans"/>
            </a:endParaRPr>
          </a:p>
          <a:p>
            <a:pPr marL="0" marR="0" lvl="0" indent="0" algn="l" rtl="0">
              <a:spcBef>
                <a:spcPts val="0"/>
              </a:spcBef>
              <a:spcAft>
                <a:spcPts val="0"/>
              </a:spcAft>
              <a:buNone/>
            </a:pPr>
            <a:endParaRPr sz="2200" b="0"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r>
              <a:rPr lang="en-GB" sz="2200" b="0" i="0" u="none" strike="noStrike" cap="none" dirty="0">
                <a:solidFill>
                  <a:schemeClr val="dk1"/>
                </a:solidFill>
                <a:latin typeface="Arial"/>
                <a:ea typeface="Arial"/>
                <a:cs typeface="Arial"/>
                <a:sym typeface="Arial"/>
              </a:rPr>
              <a:t> </a:t>
            </a:r>
            <a:endParaRPr dirty="0"/>
          </a:p>
        </p:txBody>
      </p:sp>
      <p:sp>
        <p:nvSpPr>
          <p:cNvPr id="84" name="Google Shape;84;p6"/>
          <p:cNvSpPr txBox="1"/>
          <p:nvPr/>
        </p:nvSpPr>
        <p:spPr>
          <a:xfrm>
            <a:off x="250825" y="195263"/>
            <a:ext cx="4895850" cy="8572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b="0" u="none">
              <a:solidFill>
                <a:schemeClr val="lt1"/>
              </a:solidFill>
              <a:latin typeface="Arial"/>
              <a:ea typeface="Arial"/>
              <a:cs typeface="Arial"/>
              <a:sym typeface="Arial"/>
            </a:endParaRPr>
          </a:p>
        </p:txBody>
      </p:sp>
      <p:sp>
        <p:nvSpPr>
          <p:cNvPr id="85" name="Google Shape;85;p6"/>
          <p:cNvSpPr txBox="1"/>
          <p:nvPr/>
        </p:nvSpPr>
        <p:spPr>
          <a:xfrm>
            <a:off x="276112" y="51470"/>
            <a:ext cx="6728320" cy="8572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3200">
                <a:solidFill>
                  <a:schemeClr val="lt1"/>
                </a:solidFill>
              </a:rPr>
              <a:t>Angoff method</a:t>
            </a:r>
            <a:endParaRPr sz="3200" b="0" u="none">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g33fc739513d_0_19"/>
          <p:cNvSpPr txBox="1"/>
          <p:nvPr/>
        </p:nvSpPr>
        <p:spPr>
          <a:xfrm>
            <a:off x="276112" y="1419622"/>
            <a:ext cx="8568900" cy="1046700"/>
          </a:xfrm>
          <a:prstGeom prst="rect">
            <a:avLst/>
          </a:prstGeom>
          <a:noFill/>
          <a:ln>
            <a:noFill/>
          </a:ln>
        </p:spPr>
        <p:txBody>
          <a:bodyPr spcFirstLastPara="1" wrap="square" lIns="91425" tIns="45700" rIns="91425" bIns="45700" anchor="t" anchorCtr="0">
            <a:spAutoFit/>
          </a:bodyPr>
          <a:lstStyle/>
          <a:p>
            <a:pPr marL="457200" marR="0" lvl="0" indent="0" algn="l" rtl="0">
              <a:spcBef>
                <a:spcPts val="0"/>
              </a:spcBef>
              <a:spcAft>
                <a:spcPts val="0"/>
              </a:spcAft>
              <a:buNone/>
            </a:pPr>
            <a:endParaRPr sz="1800">
              <a:solidFill>
                <a:srgbClr val="333333"/>
              </a:solidFill>
              <a:highlight>
                <a:srgbClr val="FFFFFF"/>
              </a:highlight>
              <a:latin typeface="Open Sans"/>
              <a:ea typeface="Open Sans"/>
              <a:cs typeface="Open Sans"/>
              <a:sym typeface="Open Sans"/>
            </a:endParaRPr>
          </a:p>
          <a:p>
            <a:pPr marL="0" marR="0" lvl="0" indent="0" algn="l" rtl="0">
              <a:spcBef>
                <a:spcPts val="0"/>
              </a:spcBef>
              <a:spcAft>
                <a:spcPts val="0"/>
              </a:spcAft>
              <a:buNone/>
            </a:pPr>
            <a:endParaRPr sz="2200" b="0"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r>
              <a:rPr lang="en-GB" sz="2200" b="0" i="0" u="none" strike="noStrike" cap="none">
                <a:solidFill>
                  <a:schemeClr val="dk1"/>
                </a:solidFill>
                <a:latin typeface="Arial"/>
                <a:ea typeface="Arial"/>
                <a:cs typeface="Arial"/>
                <a:sym typeface="Arial"/>
              </a:rPr>
              <a:t> </a:t>
            </a:r>
            <a:endParaRPr/>
          </a:p>
        </p:txBody>
      </p:sp>
      <p:sp>
        <p:nvSpPr>
          <p:cNvPr id="92" name="Google Shape;92;g33fc739513d_0_19"/>
          <p:cNvSpPr txBox="1"/>
          <p:nvPr/>
        </p:nvSpPr>
        <p:spPr>
          <a:xfrm>
            <a:off x="250825" y="195263"/>
            <a:ext cx="4896000" cy="85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b="0" u="none">
              <a:solidFill>
                <a:schemeClr val="lt1"/>
              </a:solidFill>
              <a:latin typeface="Arial"/>
              <a:ea typeface="Arial"/>
              <a:cs typeface="Arial"/>
              <a:sym typeface="Arial"/>
            </a:endParaRPr>
          </a:p>
        </p:txBody>
      </p:sp>
      <p:sp>
        <p:nvSpPr>
          <p:cNvPr id="93" name="Google Shape;93;g33fc739513d_0_19"/>
          <p:cNvSpPr txBox="1"/>
          <p:nvPr/>
        </p:nvSpPr>
        <p:spPr>
          <a:xfrm>
            <a:off x="276112" y="51470"/>
            <a:ext cx="6728400" cy="85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3200">
                <a:solidFill>
                  <a:schemeClr val="lt1"/>
                </a:solidFill>
              </a:rPr>
              <a:t>Angoff method</a:t>
            </a:r>
            <a:endParaRPr sz="3200" b="0" u="none">
              <a:solidFill>
                <a:schemeClr val="lt1"/>
              </a:solidFill>
              <a:latin typeface="Arial"/>
              <a:ea typeface="Arial"/>
              <a:cs typeface="Arial"/>
              <a:sym typeface="Arial"/>
            </a:endParaRPr>
          </a:p>
        </p:txBody>
      </p:sp>
      <p:pic>
        <p:nvPicPr>
          <p:cNvPr id="94" name="Google Shape;94;g33fc739513d_0_19"/>
          <p:cNvPicPr preferRelativeResize="0"/>
          <p:nvPr/>
        </p:nvPicPr>
        <p:blipFill>
          <a:blip r:embed="rId3">
            <a:alphaModFix/>
          </a:blip>
          <a:stretch>
            <a:fillRect/>
          </a:stretch>
        </p:blipFill>
        <p:spPr>
          <a:xfrm>
            <a:off x="1065037" y="1419622"/>
            <a:ext cx="7013925" cy="28416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g33fc739513d_0_27"/>
          <p:cNvSpPr txBox="1">
            <a:spLocks noGrp="1"/>
          </p:cNvSpPr>
          <p:nvPr>
            <p:ph type="title"/>
          </p:nvPr>
        </p:nvSpPr>
        <p:spPr>
          <a:xfrm>
            <a:off x="241126" y="123475"/>
            <a:ext cx="7488141" cy="85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GB" sz="2800" dirty="0"/>
              <a:t>SQE Marking and Standard Setting Policy </a:t>
            </a:r>
            <a:endParaRPr sz="2800" dirty="0"/>
          </a:p>
        </p:txBody>
      </p:sp>
      <p:sp>
        <p:nvSpPr>
          <p:cNvPr id="101" name="Google Shape;101;g33fc739513d_0_27"/>
          <p:cNvSpPr txBox="1"/>
          <p:nvPr/>
        </p:nvSpPr>
        <p:spPr>
          <a:xfrm>
            <a:off x="241119" y="1069916"/>
            <a:ext cx="8800200" cy="424471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800" b="1" dirty="0">
                <a:solidFill>
                  <a:srgbClr val="262626"/>
                </a:solidFill>
                <a:latin typeface="+mj-lt"/>
                <a:ea typeface="Open Sans"/>
                <a:cs typeface="Open Sans"/>
                <a:sym typeface="Open Sans"/>
              </a:rPr>
              <a:t>Pass Mark</a:t>
            </a:r>
          </a:p>
          <a:p>
            <a:pPr marL="0" marR="0" lvl="0" indent="0" algn="l" rtl="0">
              <a:spcBef>
                <a:spcPts val="0"/>
              </a:spcBef>
              <a:spcAft>
                <a:spcPts val="0"/>
              </a:spcAft>
              <a:buNone/>
            </a:pPr>
            <a:endParaRPr lang="en-GB" sz="2400" dirty="0">
              <a:solidFill>
                <a:srgbClr val="262626"/>
              </a:solidFill>
              <a:latin typeface="+mj-lt"/>
              <a:ea typeface="Open Sans"/>
              <a:cs typeface="Open Sans"/>
              <a:sym typeface="Open Sans"/>
            </a:endParaRPr>
          </a:p>
          <a:p>
            <a:pPr marL="0" marR="0" lvl="0" indent="0" algn="l" rtl="0">
              <a:spcBef>
                <a:spcPts val="0"/>
              </a:spcBef>
              <a:spcAft>
                <a:spcPts val="0"/>
              </a:spcAft>
              <a:buNone/>
            </a:pPr>
            <a:r>
              <a:rPr lang="en-GB" sz="2400" dirty="0">
                <a:solidFill>
                  <a:srgbClr val="262626"/>
                </a:solidFill>
                <a:latin typeface="+mj-lt"/>
                <a:ea typeface="Open Sans"/>
                <a:cs typeface="Open Sans"/>
                <a:sym typeface="Open Sans"/>
              </a:rPr>
              <a:t>Paragraph 1.3</a:t>
            </a:r>
            <a:endParaRPr sz="2400" dirty="0">
              <a:solidFill>
                <a:srgbClr val="262626"/>
              </a:solidFill>
              <a:latin typeface="+mj-lt"/>
              <a:ea typeface="Open Sans"/>
              <a:cs typeface="Open Sans"/>
              <a:sym typeface="Open Sans"/>
            </a:endParaRPr>
          </a:p>
          <a:p>
            <a:pPr marL="0" marR="0" lvl="0" indent="0" algn="l" rtl="0">
              <a:spcBef>
                <a:spcPts val="0"/>
              </a:spcBef>
              <a:spcAft>
                <a:spcPts val="0"/>
              </a:spcAft>
              <a:buNone/>
            </a:pPr>
            <a:endParaRPr sz="1800" dirty="0">
              <a:solidFill>
                <a:srgbClr val="333333"/>
              </a:solidFill>
              <a:highlight>
                <a:srgbClr val="FFFFFF"/>
              </a:highlight>
              <a:latin typeface="+mj-lt"/>
              <a:ea typeface="Open Sans"/>
              <a:cs typeface="Open Sans"/>
              <a:sym typeface="Open Sans"/>
            </a:endParaRPr>
          </a:p>
          <a:p>
            <a:pPr marL="0" marR="0" lvl="0" indent="0" algn="l" rtl="0">
              <a:spcBef>
                <a:spcPts val="0"/>
              </a:spcBef>
              <a:spcAft>
                <a:spcPts val="0"/>
              </a:spcAft>
              <a:buNone/>
            </a:pPr>
            <a:r>
              <a:rPr lang="en-GB" sz="1700" dirty="0">
                <a:solidFill>
                  <a:srgbClr val="333333"/>
                </a:solidFill>
                <a:highlight>
                  <a:srgbClr val="FFFFFF"/>
                </a:highlight>
                <a:latin typeface="+mj-lt"/>
                <a:ea typeface="Open Sans"/>
                <a:cs typeface="Open Sans"/>
                <a:sym typeface="Open Sans"/>
              </a:rPr>
              <a:t>The Board will have reference to the standard determined by:</a:t>
            </a:r>
            <a:endParaRPr sz="1700" dirty="0">
              <a:solidFill>
                <a:srgbClr val="333333"/>
              </a:solidFill>
              <a:highlight>
                <a:srgbClr val="FFFFFF"/>
              </a:highlight>
              <a:latin typeface="+mj-lt"/>
              <a:ea typeface="Open Sans"/>
              <a:cs typeface="Open Sans"/>
              <a:sym typeface="Open Sans"/>
            </a:endParaRPr>
          </a:p>
          <a:p>
            <a:pPr marL="825500" marR="0" lvl="1" indent="-285750" algn="l" rtl="0">
              <a:spcBef>
                <a:spcPts val="0"/>
              </a:spcBef>
              <a:spcAft>
                <a:spcPts val="0"/>
              </a:spcAft>
              <a:buClr>
                <a:srgbClr val="333333"/>
              </a:buClr>
              <a:buSzPts val="2300"/>
              <a:buFont typeface="Courier New" panose="02070309020205020404" pitchFamily="49" charset="0"/>
              <a:buChar char="o"/>
            </a:pPr>
            <a:r>
              <a:rPr lang="en-GB" sz="1700" dirty="0">
                <a:solidFill>
                  <a:srgbClr val="333333"/>
                </a:solidFill>
                <a:highlight>
                  <a:srgbClr val="FFFFFF"/>
                </a:highlight>
                <a:latin typeface="+mj-lt"/>
                <a:ea typeface="Open Sans"/>
                <a:cs typeface="Open Sans"/>
                <a:sym typeface="Open Sans"/>
              </a:rPr>
              <a:t>a Modified </a:t>
            </a:r>
            <a:r>
              <a:rPr lang="en-GB" sz="1700" dirty="0" err="1">
                <a:solidFill>
                  <a:srgbClr val="333333"/>
                </a:solidFill>
                <a:highlight>
                  <a:srgbClr val="FFFFFF"/>
                </a:highlight>
                <a:latin typeface="+mj-lt"/>
                <a:ea typeface="Open Sans"/>
                <a:cs typeface="Open Sans"/>
                <a:sym typeface="Open Sans"/>
              </a:rPr>
              <a:t>Angoff</a:t>
            </a:r>
            <a:r>
              <a:rPr lang="en-GB" sz="1700" dirty="0">
                <a:solidFill>
                  <a:srgbClr val="333333"/>
                </a:solidFill>
                <a:highlight>
                  <a:srgbClr val="FFFFFF"/>
                </a:highlight>
                <a:latin typeface="+mj-lt"/>
                <a:ea typeface="Open Sans"/>
                <a:cs typeface="Open Sans"/>
                <a:sym typeface="Open Sans"/>
              </a:rPr>
              <a:t> method  </a:t>
            </a:r>
            <a:endParaRPr sz="1700" dirty="0">
              <a:solidFill>
                <a:srgbClr val="333333"/>
              </a:solidFill>
              <a:highlight>
                <a:srgbClr val="FFFFFF"/>
              </a:highlight>
              <a:latin typeface="+mj-lt"/>
              <a:ea typeface="Open Sans"/>
              <a:cs typeface="Open Sans"/>
              <a:sym typeface="Open Sans"/>
            </a:endParaRPr>
          </a:p>
          <a:p>
            <a:pPr marL="825500" marR="0" lvl="1" indent="-285750" algn="l" rtl="0">
              <a:spcBef>
                <a:spcPts val="0"/>
              </a:spcBef>
              <a:spcAft>
                <a:spcPts val="0"/>
              </a:spcAft>
              <a:buClr>
                <a:schemeClr val="dk1"/>
              </a:buClr>
              <a:buSzPts val="2300"/>
              <a:buFont typeface="Courier New" panose="02070309020205020404" pitchFamily="49" charset="0"/>
              <a:buChar char="o"/>
            </a:pPr>
            <a:r>
              <a:rPr lang="en-GB" sz="1700" dirty="0">
                <a:solidFill>
                  <a:schemeClr val="dk1"/>
                </a:solidFill>
                <a:highlight>
                  <a:srgbClr val="FFFFFF"/>
                </a:highlight>
                <a:latin typeface="+mj-lt"/>
                <a:ea typeface="Open Sans"/>
                <a:cs typeface="Open Sans"/>
                <a:sym typeface="Open Sans"/>
              </a:rPr>
              <a:t>other recognised standard setting methods as appropriate </a:t>
            </a:r>
            <a:endParaRPr sz="1700" dirty="0">
              <a:solidFill>
                <a:schemeClr val="dk1"/>
              </a:solidFill>
              <a:highlight>
                <a:srgbClr val="FFFFFF"/>
              </a:highlight>
              <a:latin typeface="+mj-lt"/>
              <a:ea typeface="Open Sans"/>
              <a:cs typeface="Open Sans"/>
              <a:sym typeface="Open Sans"/>
            </a:endParaRPr>
          </a:p>
          <a:p>
            <a:pPr marL="825500" marR="0" lvl="1" indent="-285750" algn="l" rtl="0">
              <a:spcBef>
                <a:spcPts val="0"/>
              </a:spcBef>
              <a:spcAft>
                <a:spcPts val="0"/>
              </a:spcAft>
              <a:buClr>
                <a:schemeClr val="dk1"/>
              </a:buClr>
              <a:buSzPts val="2300"/>
              <a:buFont typeface="Courier New" panose="02070309020205020404" pitchFamily="49" charset="0"/>
              <a:buChar char="o"/>
            </a:pPr>
            <a:r>
              <a:rPr lang="en-GB" sz="1700" dirty="0">
                <a:solidFill>
                  <a:schemeClr val="dk1"/>
                </a:solidFill>
                <a:highlight>
                  <a:srgbClr val="FFFFFF"/>
                </a:highlight>
                <a:latin typeface="+mj-lt"/>
                <a:ea typeface="Open Sans"/>
                <a:cs typeface="Open Sans"/>
                <a:sym typeface="Open Sans"/>
              </a:rPr>
              <a:t>as well as </a:t>
            </a:r>
            <a:r>
              <a:rPr lang="en-GB" sz="1700" b="1" dirty="0">
                <a:solidFill>
                  <a:schemeClr val="dk1"/>
                </a:solidFill>
                <a:highlight>
                  <a:srgbClr val="FFFFFF"/>
                </a:highlight>
                <a:latin typeface="+mj-lt"/>
                <a:ea typeface="Open Sans"/>
                <a:cs typeface="Open Sans"/>
                <a:sym typeface="Open Sans"/>
              </a:rPr>
              <a:t>statistical equating</a:t>
            </a:r>
            <a:r>
              <a:rPr lang="en-GB" sz="1700" dirty="0">
                <a:solidFill>
                  <a:schemeClr val="dk1"/>
                </a:solidFill>
                <a:highlight>
                  <a:srgbClr val="FFFFFF"/>
                </a:highlight>
                <a:latin typeface="+mj-lt"/>
                <a:ea typeface="Open Sans"/>
                <a:cs typeface="Open Sans"/>
                <a:sym typeface="Open Sans"/>
              </a:rPr>
              <a:t> </a:t>
            </a:r>
            <a:endParaRPr sz="2300" dirty="0">
              <a:solidFill>
                <a:schemeClr val="dk1"/>
              </a:solidFill>
              <a:highlight>
                <a:srgbClr val="FFFFFF"/>
              </a:highlight>
              <a:latin typeface="+mj-lt"/>
              <a:ea typeface="Open Sans"/>
              <a:cs typeface="Open Sans"/>
              <a:sym typeface="Open Sans"/>
            </a:endParaRPr>
          </a:p>
          <a:p>
            <a:pPr marL="342900" marR="0" lvl="0" indent="-266700" algn="l" rtl="0">
              <a:spcBef>
                <a:spcPts val="240"/>
              </a:spcBef>
              <a:spcAft>
                <a:spcPts val="0"/>
              </a:spcAft>
              <a:buClr>
                <a:srgbClr val="9E1B34"/>
              </a:buClr>
              <a:buSzPts val="1200"/>
              <a:buFont typeface="Arial"/>
              <a:buNone/>
            </a:pPr>
            <a:endParaRPr sz="1200" i="0" u="none" strike="noStrike" cap="none" dirty="0">
              <a:solidFill>
                <a:srgbClr val="262626"/>
              </a:solidFill>
              <a:latin typeface="+mj-lt"/>
              <a:ea typeface="Open Sans"/>
              <a:cs typeface="Open Sans"/>
              <a:sym typeface="Open Sans"/>
            </a:endParaRPr>
          </a:p>
          <a:p>
            <a:pPr marL="0" marR="0" lvl="0" indent="0" algn="l" rtl="0">
              <a:spcBef>
                <a:spcPts val="480"/>
              </a:spcBef>
              <a:spcAft>
                <a:spcPts val="0"/>
              </a:spcAft>
              <a:buNone/>
            </a:pPr>
            <a:r>
              <a:rPr lang="en-GB" sz="2400" dirty="0">
                <a:solidFill>
                  <a:srgbClr val="333333"/>
                </a:solidFill>
                <a:highlight>
                  <a:srgbClr val="FFFFFF"/>
                </a:highlight>
                <a:latin typeface="+mj-lt"/>
                <a:ea typeface="Open Sans"/>
                <a:cs typeface="Open Sans"/>
                <a:sym typeface="Open Sans"/>
              </a:rPr>
              <a:t>Paragraph 1.5</a:t>
            </a:r>
            <a:endParaRPr sz="2400" dirty="0">
              <a:solidFill>
                <a:srgbClr val="333333"/>
              </a:solidFill>
              <a:highlight>
                <a:srgbClr val="FFFFFF"/>
              </a:highlight>
              <a:latin typeface="+mj-lt"/>
              <a:ea typeface="Open Sans"/>
              <a:cs typeface="Open Sans"/>
              <a:sym typeface="Open Sans"/>
            </a:endParaRPr>
          </a:p>
          <a:p>
            <a:pPr marL="0" marR="0" lvl="0" indent="0" algn="l" rtl="0">
              <a:spcBef>
                <a:spcPts val="480"/>
              </a:spcBef>
              <a:spcAft>
                <a:spcPts val="0"/>
              </a:spcAft>
              <a:buNone/>
            </a:pPr>
            <a:endParaRPr sz="1000" dirty="0">
              <a:solidFill>
                <a:srgbClr val="333333"/>
              </a:solidFill>
              <a:highlight>
                <a:srgbClr val="FFFFFF"/>
              </a:highlight>
              <a:latin typeface="+mj-lt"/>
              <a:ea typeface="Open Sans"/>
              <a:cs typeface="Open Sans"/>
              <a:sym typeface="Open Sans"/>
            </a:endParaRPr>
          </a:p>
          <a:p>
            <a:pPr marL="0" marR="0" lvl="0" indent="0" algn="l" rtl="0">
              <a:spcBef>
                <a:spcPts val="480"/>
              </a:spcBef>
              <a:spcAft>
                <a:spcPts val="0"/>
              </a:spcAft>
              <a:buNone/>
            </a:pPr>
            <a:r>
              <a:rPr lang="en-GB" sz="1700" dirty="0">
                <a:solidFill>
                  <a:srgbClr val="333333"/>
                </a:solidFill>
                <a:highlight>
                  <a:srgbClr val="FFFFFF"/>
                </a:highlight>
                <a:latin typeface="+mj-lt"/>
                <a:ea typeface="Open Sans"/>
                <a:cs typeface="Open Sans"/>
                <a:sym typeface="Open Sans"/>
              </a:rPr>
              <a:t>The standard setting process (ie Modified </a:t>
            </a:r>
            <a:r>
              <a:rPr lang="en-GB" sz="1700" dirty="0" err="1">
                <a:solidFill>
                  <a:srgbClr val="333333"/>
                </a:solidFill>
                <a:highlight>
                  <a:srgbClr val="FFFFFF"/>
                </a:highlight>
                <a:latin typeface="+mj-lt"/>
                <a:ea typeface="Open Sans"/>
                <a:cs typeface="Open Sans"/>
                <a:sym typeface="Open Sans"/>
              </a:rPr>
              <a:t>Angoff</a:t>
            </a:r>
            <a:r>
              <a:rPr lang="en-GB" sz="1700" dirty="0">
                <a:solidFill>
                  <a:srgbClr val="333333"/>
                </a:solidFill>
                <a:highlight>
                  <a:srgbClr val="FFFFFF"/>
                </a:highlight>
                <a:latin typeface="+mj-lt"/>
                <a:ea typeface="Open Sans"/>
                <a:cs typeface="Open Sans"/>
                <a:sym typeface="Open Sans"/>
              </a:rPr>
              <a:t> method) is repeated periodically. In between times, the standard of assessments is maintained using statistical equating.</a:t>
            </a:r>
            <a:endParaRPr sz="1700" dirty="0">
              <a:latin typeface="+mj-lt"/>
              <a:ea typeface="Open Sans"/>
              <a:cs typeface="Open Sans"/>
              <a:sym typeface="Open Sans"/>
            </a:endParaRPr>
          </a:p>
          <a:p>
            <a:pPr marL="342900" marR="0" lvl="0" indent="-266700" algn="l" rtl="0">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g33fc739513d_0_33"/>
          <p:cNvSpPr txBox="1">
            <a:spLocks noGrp="1"/>
          </p:cNvSpPr>
          <p:nvPr>
            <p:ph type="title"/>
          </p:nvPr>
        </p:nvSpPr>
        <p:spPr>
          <a:xfrm>
            <a:off x="241127" y="123475"/>
            <a:ext cx="6565500" cy="85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GB"/>
              <a:t>Equating  </a:t>
            </a:r>
            <a:endParaRPr/>
          </a:p>
        </p:txBody>
      </p:sp>
      <p:sp>
        <p:nvSpPr>
          <p:cNvPr id="108" name="Google Shape;108;g33fc739513d_0_33"/>
          <p:cNvSpPr txBox="1"/>
          <p:nvPr/>
        </p:nvSpPr>
        <p:spPr>
          <a:xfrm>
            <a:off x="241119" y="1131591"/>
            <a:ext cx="8800200" cy="467046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200" b="1" dirty="0">
                <a:solidFill>
                  <a:srgbClr val="262626"/>
                </a:solidFill>
              </a:rPr>
              <a:t>Test A </a:t>
            </a:r>
            <a:r>
              <a:rPr lang="en-GB" sz="2200" dirty="0">
                <a:solidFill>
                  <a:srgbClr val="262626"/>
                </a:solidFill>
              </a:rPr>
              <a:t>and</a:t>
            </a:r>
            <a:r>
              <a:rPr lang="en-GB" sz="2200" b="1" dirty="0">
                <a:solidFill>
                  <a:srgbClr val="262626"/>
                </a:solidFill>
              </a:rPr>
              <a:t> Test B </a:t>
            </a:r>
            <a:r>
              <a:rPr lang="en-GB" sz="2200" dirty="0">
                <a:solidFill>
                  <a:srgbClr val="262626"/>
                </a:solidFill>
              </a:rPr>
              <a:t>have a number of common questions</a:t>
            </a:r>
            <a:endParaRPr sz="2200" dirty="0">
              <a:solidFill>
                <a:srgbClr val="262626"/>
              </a:solidFill>
            </a:endParaRPr>
          </a:p>
          <a:p>
            <a:pPr marL="0" marR="0" lvl="0" indent="0" algn="l" rtl="0">
              <a:spcBef>
                <a:spcPts val="0"/>
              </a:spcBef>
              <a:spcAft>
                <a:spcPts val="0"/>
              </a:spcAft>
              <a:buNone/>
            </a:pPr>
            <a:endParaRPr sz="2200" b="1" dirty="0">
              <a:solidFill>
                <a:srgbClr val="262626"/>
              </a:solidFill>
            </a:endParaRPr>
          </a:p>
          <a:p>
            <a:pPr marL="0" marR="0" lvl="0" indent="0" algn="l" rtl="0">
              <a:spcBef>
                <a:spcPts val="0"/>
              </a:spcBef>
              <a:spcAft>
                <a:spcPts val="0"/>
              </a:spcAft>
              <a:buNone/>
            </a:pPr>
            <a:r>
              <a:rPr lang="en-GB" sz="2200" b="1" dirty="0">
                <a:solidFill>
                  <a:srgbClr val="262626"/>
                </a:solidFill>
              </a:rPr>
              <a:t>Test A</a:t>
            </a:r>
            <a:r>
              <a:rPr lang="en-GB" sz="2200" dirty="0">
                <a:solidFill>
                  <a:srgbClr val="262626"/>
                </a:solidFill>
              </a:rPr>
              <a:t>: candidates score 50% on common questions, and score 55% on the other questions</a:t>
            </a:r>
            <a:endParaRPr sz="2200" dirty="0">
              <a:solidFill>
                <a:srgbClr val="262626"/>
              </a:solidFill>
            </a:endParaRPr>
          </a:p>
          <a:p>
            <a:pPr marL="0" marR="0" lvl="0" indent="0" algn="l" rtl="0">
              <a:spcBef>
                <a:spcPts val="0"/>
              </a:spcBef>
              <a:spcAft>
                <a:spcPts val="0"/>
              </a:spcAft>
              <a:buNone/>
            </a:pPr>
            <a:endParaRPr sz="2200" dirty="0">
              <a:solidFill>
                <a:srgbClr val="262626"/>
              </a:solidFill>
            </a:endParaRPr>
          </a:p>
          <a:p>
            <a:pPr marL="0" marR="0" lvl="0" indent="0" algn="l" rtl="0">
              <a:spcBef>
                <a:spcPts val="0"/>
              </a:spcBef>
              <a:spcAft>
                <a:spcPts val="0"/>
              </a:spcAft>
              <a:buNone/>
            </a:pPr>
            <a:r>
              <a:rPr lang="en-GB" sz="2200" b="1" dirty="0">
                <a:solidFill>
                  <a:srgbClr val="262626"/>
                </a:solidFill>
              </a:rPr>
              <a:t>Test B</a:t>
            </a:r>
            <a:r>
              <a:rPr lang="en-GB" sz="2200" dirty="0">
                <a:solidFill>
                  <a:srgbClr val="262626"/>
                </a:solidFill>
              </a:rPr>
              <a:t>: candidates score 50% on common questions and score 45% on the other questions</a:t>
            </a:r>
            <a:endParaRPr sz="2200" dirty="0">
              <a:solidFill>
                <a:srgbClr val="262626"/>
              </a:solidFill>
            </a:endParaRPr>
          </a:p>
          <a:p>
            <a:pPr marL="0" marR="0" lvl="0" indent="0" algn="l" rtl="0">
              <a:spcBef>
                <a:spcPts val="0"/>
              </a:spcBef>
              <a:spcAft>
                <a:spcPts val="0"/>
              </a:spcAft>
              <a:buNone/>
            </a:pPr>
            <a:endParaRPr sz="2200" dirty="0">
              <a:solidFill>
                <a:srgbClr val="262626"/>
              </a:solidFill>
            </a:endParaRPr>
          </a:p>
          <a:p>
            <a:pPr marL="457200" marR="0" lvl="0" indent="-342900" algn="l" rtl="0">
              <a:spcBef>
                <a:spcPts val="0"/>
              </a:spcBef>
              <a:spcAft>
                <a:spcPts val="0"/>
              </a:spcAft>
              <a:buClr>
                <a:srgbClr val="262626"/>
              </a:buClr>
              <a:buSzPts val="1800"/>
              <a:buChar char="●"/>
            </a:pPr>
            <a:r>
              <a:rPr lang="en-GB" sz="2200" dirty="0">
                <a:solidFill>
                  <a:srgbClr val="262626"/>
                </a:solidFill>
              </a:rPr>
              <a:t>Candidates = similar ability</a:t>
            </a:r>
            <a:endParaRPr sz="2200" dirty="0">
              <a:solidFill>
                <a:srgbClr val="262626"/>
              </a:solidFill>
            </a:endParaRPr>
          </a:p>
          <a:p>
            <a:pPr marL="0" marR="0" lvl="0" indent="0" algn="l" rtl="0">
              <a:spcBef>
                <a:spcPts val="0"/>
              </a:spcBef>
              <a:spcAft>
                <a:spcPts val="0"/>
              </a:spcAft>
              <a:buNone/>
            </a:pPr>
            <a:endParaRPr sz="2200" dirty="0">
              <a:solidFill>
                <a:srgbClr val="262626"/>
              </a:solidFill>
            </a:endParaRPr>
          </a:p>
          <a:p>
            <a:pPr marL="457200" marR="0" lvl="0" indent="-342900" algn="l" rtl="0">
              <a:spcBef>
                <a:spcPts val="0"/>
              </a:spcBef>
              <a:spcAft>
                <a:spcPts val="0"/>
              </a:spcAft>
              <a:buClr>
                <a:srgbClr val="262626"/>
              </a:buClr>
              <a:buSzPts val="1800"/>
              <a:buChar char="●"/>
            </a:pPr>
            <a:r>
              <a:rPr lang="en-GB" sz="2200" b="1" dirty="0">
                <a:solidFill>
                  <a:srgbClr val="262626"/>
                </a:solidFill>
              </a:rPr>
              <a:t>Test B</a:t>
            </a:r>
            <a:r>
              <a:rPr lang="en-GB" sz="2200" dirty="0">
                <a:solidFill>
                  <a:srgbClr val="262626"/>
                </a:solidFill>
              </a:rPr>
              <a:t> = more difficult = lower pass mark</a:t>
            </a:r>
            <a:endParaRPr sz="2200" dirty="0">
              <a:solidFill>
                <a:srgbClr val="262626"/>
              </a:solidFill>
            </a:endParaRPr>
          </a:p>
          <a:p>
            <a:pPr marL="342900" marR="0" lvl="0" indent="-266700" algn="l" rtl="0">
              <a:spcBef>
                <a:spcPts val="240"/>
              </a:spcBef>
              <a:spcAft>
                <a:spcPts val="0"/>
              </a:spcAft>
              <a:buClr>
                <a:srgbClr val="9E1B34"/>
              </a:buClr>
              <a:buSzPts val="1200"/>
              <a:buFont typeface="Arial"/>
              <a:buNone/>
            </a:pPr>
            <a:endParaRPr sz="2200" b="0" i="0" u="none" strike="noStrike" cap="none" dirty="0">
              <a:solidFill>
                <a:srgbClr val="262626"/>
              </a:solidFill>
              <a:latin typeface="Arial"/>
              <a:ea typeface="Arial"/>
              <a:cs typeface="Arial"/>
              <a:sym typeface="Arial"/>
            </a:endParaRPr>
          </a:p>
          <a:p>
            <a:pPr marL="457200" marR="0" lvl="0" indent="0" algn="l" rtl="0">
              <a:spcBef>
                <a:spcPts val="480"/>
              </a:spcBef>
              <a:spcAft>
                <a:spcPts val="0"/>
              </a:spcAft>
              <a:buNone/>
            </a:pPr>
            <a:endParaRPr dirty="0"/>
          </a:p>
          <a:p>
            <a:pPr marL="342900" marR="0" lvl="0" indent="-266700" algn="l" rtl="0">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33fd9e1429c_0_0"/>
          <p:cNvSpPr txBox="1">
            <a:spLocks noGrp="1"/>
          </p:cNvSpPr>
          <p:nvPr>
            <p:ph type="title"/>
          </p:nvPr>
        </p:nvSpPr>
        <p:spPr>
          <a:xfrm>
            <a:off x="241127" y="123475"/>
            <a:ext cx="6565500" cy="85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GB"/>
              <a:t>Cut score to pass mark  </a:t>
            </a:r>
            <a:endParaRPr/>
          </a:p>
        </p:txBody>
      </p:sp>
      <p:sp>
        <p:nvSpPr>
          <p:cNvPr id="115" name="Google Shape;115;g33fd9e1429c_0_0"/>
          <p:cNvSpPr txBox="1"/>
          <p:nvPr/>
        </p:nvSpPr>
        <p:spPr>
          <a:xfrm>
            <a:off x="215419" y="1247991"/>
            <a:ext cx="8800200" cy="22082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400" dirty="0">
                <a:solidFill>
                  <a:srgbClr val="262626"/>
                </a:solidFill>
                <a:latin typeface="+mj-lt"/>
                <a:ea typeface="Open Sans"/>
                <a:cs typeface="Open Sans"/>
                <a:sym typeface="Open Sans"/>
              </a:rPr>
              <a:t>Paragraph 1.7</a:t>
            </a:r>
            <a:endParaRPr sz="2400" dirty="0">
              <a:solidFill>
                <a:srgbClr val="262626"/>
              </a:solidFill>
              <a:latin typeface="+mj-lt"/>
              <a:ea typeface="Open Sans"/>
              <a:cs typeface="Open Sans"/>
              <a:sym typeface="Open Sans"/>
            </a:endParaRPr>
          </a:p>
          <a:p>
            <a:pPr marL="0" marR="0" lvl="0" indent="0" algn="l" rtl="0">
              <a:spcBef>
                <a:spcPts val="0"/>
              </a:spcBef>
              <a:spcAft>
                <a:spcPts val="0"/>
              </a:spcAft>
              <a:buNone/>
            </a:pPr>
            <a:endParaRPr sz="2400" dirty="0">
              <a:solidFill>
                <a:srgbClr val="262626"/>
              </a:solidFill>
              <a:latin typeface="+mj-lt"/>
              <a:ea typeface="Open Sans"/>
              <a:cs typeface="Open Sans"/>
              <a:sym typeface="Open Sans"/>
            </a:endParaRPr>
          </a:p>
          <a:p>
            <a:pPr marL="0" marR="0" lvl="0" indent="0" algn="l" rtl="0">
              <a:spcBef>
                <a:spcPts val="0"/>
              </a:spcBef>
              <a:spcAft>
                <a:spcPts val="0"/>
              </a:spcAft>
              <a:buNone/>
            </a:pPr>
            <a:r>
              <a:rPr lang="en-GB" sz="2000" b="1" dirty="0">
                <a:solidFill>
                  <a:srgbClr val="262626"/>
                </a:solidFill>
                <a:latin typeface="+mj-lt"/>
                <a:ea typeface="Open Sans"/>
                <a:cs typeface="Open Sans"/>
                <a:sym typeface="Open Sans"/>
              </a:rPr>
              <a:t>Pass mark</a:t>
            </a:r>
            <a:r>
              <a:rPr lang="en-GB" sz="2000" dirty="0">
                <a:solidFill>
                  <a:srgbClr val="262626"/>
                </a:solidFill>
                <a:latin typeface="+mj-lt"/>
                <a:ea typeface="Open Sans"/>
                <a:cs typeface="Open Sans"/>
                <a:sym typeface="Open Sans"/>
              </a:rPr>
              <a:t> = cut score </a:t>
            </a:r>
            <a:r>
              <a:rPr lang="en-GB" sz="2000" b="1" dirty="0">
                <a:solidFill>
                  <a:srgbClr val="262626"/>
                </a:solidFill>
                <a:latin typeface="+mj-lt"/>
                <a:ea typeface="Open Sans"/>
                <a:cs typeface="Open Sans"/>
                <a:sym typeface="Open Sans"/>
              </a:rPr>
              <a:t>plus</a:t>
            </a:r>
            <a:r>
              <a:rPr lang="en-GB" sz="2000" dirty="0">
                <a:solidFill>
                  <a:srgbClr val="262626"/>
                </a:solidFill>
                <a:latin typeface="+mj-lt"/>
                <a:ea typeface="Open Sans"/>
                <a:cs typeface="Open Sans"/>
                <a:sym typeface="Open Sans"/>
              </a:rPr>
              <a:t> a multiple of the standard error of measurement </a:t>
            </a:r>
            <a:endParaRPr sz="2000" dirty="0">
              <a:solidFill>
                <a:srgbClr val="262626"/>
              </a:solidFill>
              <a:latin typeface="+mj-lt"/>
            </a:endParaRPr>
          </a:p>
          <a:p>
            <a:pPr marL="457200" marR="0" lvl="0" indent="0" algn="l" rtl="0">
              <a:spcBef>
                <a:spcPts val="0"/>
              </a:spcBef>
              <a:spcAft>
                <a:spcPts val="0"/>
              </a:spcAft>
              <a:buNone/>
            </a:pPr>
            <a:endParaRPr sz="2400" dirty="0">
              <a:solidFill>
                <a:srgbClr val="262626"/>
              </a:solidFill>
            </a:endParaRPr>
          </a:p>
          <a:p>
            <a:pPr marL="342900" marR="0" lvl="0" indent="-266700" algn="l" rtl="0">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a:p>
            <a:pPr marL="457200" marR="0" lvl="0" indent="0" algn="l" rtl="0">
              <a:spcBef>
                <a:spcPts val="480"/>
              </a:spcBef>
              <a:spcAft>
                <a:spcPts val="0"/>
              </a:spcAft>
              <a:buNone/>
            </a:pPr>
            <a:endParaRPr dirty="0"/>
          </a:p>
          <a:p>
            <a:pPr marL="342900" marR="0" lvl="0" indent="-266700" algn="l" rtl="0">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g304bb72c33b_2_5"/>
          <p:cNvSpPr txBox="1">
            <a:spLocks noGrp="1"/>
          </p:cNvSpPr>
          <p:nvPr>
            <p:ph type="title"/>
          </p:nvPr>
        </p:nvSpPr>
        <p:spPr>
          <a:xfrm>
            <a:off x="395536" y="195263"/>
            <a:ext cx="51114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GB"/>
              <a:t>Candidate feedback  </a:t>
            </a:r>
            <a:endParaRPr/>
          </a:p>
        </p:txBody>
      </p:sp>
      <p:sp>
        <p:nvSpPr>
          <p:cNvPr id="63" name="Google Shape;63;g304bb72c33b_2_5"/>
          <p:cNvSpPr/>
          <p:nvPr/>
        </p:nvSpPr>
        <p:spPr>
          <a:xfrm>
            <a:off x="6056275" y="1923849"/>
            <a:ext cx="3087720" cy="1480896"/>
          </a:xfrm>
          <a:prstGeom prst="cloud">
            <a:avLst/>
          </a:prstGeom>
          <a:solidFill>
            <a:schemeClr val="lt1"/>
          </a:solidFill>
          <a:ln w="9525" cap="flat" cmpd="sng">
            <a:solidFill>
              <a:srgbClr val="9E1B34"/>
            </a:solidFill>
            <a:prstDash val="solid"/>
            <a:round/>
            <a:headEnd type="none" w="sm" len="sm"/>
            <a:tailEnd type="none" w="sm" len="sm"/>
          </a:ln>
        </p:spPr>
        <p:txBody>
          <a:bodyPr spcFirstLastPara="1" wrap="square" lIns="0" tIns="91425" rIns="0"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GB" sz="800" b="1" i="0" u="none" strike="noStrike" cap="none" dirty="0">
                <a:solidFill>
                  <a:schemeClr val="dk1"/>
                </a:solidFill>
                <a:latin typeface="Arial"/>
                <a:ea typeface="Arial"/>
                <a:cs typeface="Arial"/>
                <a:sym typeface="Arial"/>
              </a:rPr>
              <a:t>The invigilators at both the Islington (oral exams) and Oxford (written) centres went above and beyond to ensure that we could be as comfortable and at ease as possible, they were so kind and ran the days so seamlessly</a:t>
            </a:r>
            <a:endParaRPr sz="1200" b="0" i="0" u="none" strike="noStrike" cap="none" dirty="0">
              <a:solidFill>
                <a:schemeClr val="dk1"/>
              </a:solidFill>
              <a:latin typeface="Arial"/>
              <a:ea typeface="Arial"/>
              <a:cs typeface="Arial"/>
              <a:sym typeface="Arial"/>
            </a:endParaRPr>
          </a:p>
        </p:txBody>
      </p:sp>
      <p:sp>
        <p:nvSpPr>
          <p:cNvPr id="64" name="Google Shape;64;g304bb72c33b_2_5"/>
          <p:cNvSpPr/>
          <p:nvPr/>
        </p:nvSpPr>
        <p:spPr>
          <a:xfrm>
            <a:off x="2231925" y="2379628"/>
            <a:ext cx="2802708" cy="1480896"/>
          </a:xfrm>
          <a:prstGeom prst="cloud">
            <a:avLst/>
          </a:prstGeom>
          <a:solidFill>
            <a:schemeClr val="lt1"/>
          </a:solidFill>
          <a:ln w="9525" cap="flat" cmpd="sng">
            <a:solidFill>
              <a:srgbClr val="9E1B34"/>
            </a:solidFill>
            <a:prstDash val="solid"/>
            <a:round/>
            <a:headEnd type="none" w="sm" len="sm"/>
            <a:tailEnd type="none" w="sm" len="sm"/>
          </a:ln>
        </p:spPr>
        <p:txBody>
          <a:bodyPr spcFirstLastPara="1" wrap="square" lIns="0" tIns="91425" rIns="0" bIns="91425" anchor="ctr" anchorCtr="0">
            <a:noAutofit/>
          </a:bodyPr>
          <a:lstStyle/>
          <a:p>
            <a:pPr marL="0" lvl="0" indent="0" algn="ctr" rtl="0">
              <a:lnSpc>
                <a:spcPct val="115000"/>
              </a:lnSpc>
              <a:spcBef>
                <a:spcPts val="0"/>
              </a:spcBef>
              <a:spcAft>
                <a:spcPts val="0"/>
              </a:spcAft>
              <a:buClr>
                <a:schemeClr val="dk1"/>
              </a:buClr>
              <a:buSzPts val="1100"/>
              <a:buFont typeface="Arial"/>
              <a:buNone/>
            </a:pPr>
            <a:endParaRPr sz="900" b="1" dirty="0">
              <a:solidFill>
                <a:schemeClr val="dk1"/>
              </a:solidFill>
            </a:endParaRPr>
          </a:p>
          <a:p>
            <a:pPr marL="0" lvl="0" indent="0" algn="ctr" rtl="0">
              <a:lnSpc>
                <a:spcPct val="115000"/>
              </a:lnSpc>
              <a:spcBef>
                <a:spcPts val="0"/>
              </a:spcBef>
              <a:spcAft>
                <a:spcPts val="0"/>
              </a:spcAft>
              <a:buClr>
                <a:schemeClr val="dk1"/>
              </a:buClr>
              <a:buSzPts val="1100"/>
              <a:buFont typeface="Arial"/>
              <a:buNone/>
            </a:pPr>
            <a:r>
              <a:rPr lang="en-GB" sz="900" b="1" dirty="0">
                <a:solidFill>
                  <a:schemeClr val="dk1"/>
                </a:solidFill>
              </a:rPr>
              <a:t>The staff were very professional. Centre was neat and comfortable. They [staff] were attentive throughout the assessment</a:t>
            </a:r>
            <a:endParaRPr sz="900" dirty="0">
              <a:solidFill>
                <a:schemeClr val="dk1"/>
              </a:solidFill>
            </a:endParaRPr>
          </a:p>
          <a:p>
            <a:pPr marL="0" lvl="0" indent="0" algn="ctr" rtl="0">
              <a:spcBef>
                <a:spcPts val="0"/>
              </a:spcBef>
              <a:spcAft>
                <a:spcPts val="0"/>
              </a:spcAft>
              <a:buClr>
                <a:srgbClr val="000000"/>
              </a:buClr>
              <a:buSzPts val="1000"/>
              <a:buFont typeface="Arial"/>
              <a:buNone/>
            </a:pPr>
            <a:endParaRPr sz="700" b="1" dirty="0">
              <a:solidFill>
                <a:schemeClr val="dk1"/>
              </a:solidFill>
            </a:endParaRPr>
          </a:p>
          <a:p>
            <a:pPr marL="0" marR="0" lvl="0" indent="0" algn="ctr" rtl="0">
              <a:lnSpc>
                <a:spcPct val="100000"/>
              </a:lnSpc>
              <a:spcBef>
                <a:spcPts val="0"/>
              </a:spcBef>
              <a:spcAft>
                <a:spcPts val="0"/>
              </a:spcAft>
              <a:buClr>
                <a:srgbClr val="000000"/>
              </a:buClr>
              <a:buSzPts val="1000"/>
              <a:buFont typeface="Arial"/>
              <a:buNone/>
            </a:pPr>
            <a:endParaRPr sz="700" b="1" dirty="0">
              <a:solidFill>
                <a:schemeClr val="dk1"/>
              </a:solidFill>
            </a:endParaRPr>
          </a:p>
        </p:txBody>
      </p:sp>
      <p:sp>
        <p:nvSpPr>
          <p:cNvPr id="65" name="Google Shape;65;g304bb72c33b_2_5"/>
          <p:cNvSpPr/>
          <p:nvPr/>
        </p:nvSpPr>
        <p:spPr>
          <a:xfrm>
            <a:off x="3810650" y="1144825"/>
            <a:ext cx="2712096" cy="1142640"/>
          </a:xfrm>
          <a:prstGeom prst="cloud">
            <a:avLst/>
          </a:prstGeom>
          <a:solidFill>
            <a:schemeClr val="lt1"/>
          </a:solidFill>
          <a:ln w="9525" cap="flat" cmpd="sng">
            <a:solidFill>
              <a:srgbClr val="9E1B34"/>
            </a:solidFill>
            <a:prstDash val="solid"/>
            <a:round/>
            <a:headEnd type="none" w="sm" len="sm"/>
            <a:tailEnd type="none" w="sm" len="sm"/>
          </a:ln>
        </p:spPr>
        <p:txBody>
          <a:bodyPr spcFirstLastPara="1" wrap="square" lIns="0" tIns="91425" rIns="0" bIns="91425" anchor="ctr" anchorCtr="0">
            <a:noAutofit/>
          </a:bodyPr>
          <a:lstStyle/>
          <a:p>
            <a:pPr marL="0" lvl="0" indent="0" algn="ctr" rtl="0">
              <a:lnSpc>
                <a:spcPct val="115000"/>
              </a:lnSpc>
              <a:spcBef>
                <a:spcPts val="0"/>
              </a:spcBef>
              <a:spcAft>
                <a:spcPts val="0"/>
              </a:spcAft>
              <a:buClr>
                <a:schemeClr val="dk1"/>
              </a:buClr>
              <a:buSzPts val="1100"/>
              <a:buFont typeface="Arial"/>
              <a:buNone/>
            </a:pPr>
            <a:endParaRPr sz="900" b="1" dirty="0">
              <a:solidFill>
                <a:schemeClr val="dk1"/>
              </a:solidFill>
            </a:endParaRPr>
          </a:p>
          <a:p>
            <a:pPr marL="0" lvl="0" indent="0" algn="ctr" rtl="0">
              <a:lnSpc>
                <a:spcPct val="115000"/>
              </a:lnSpc>
              <a:spcBef>
                <a:spcPts val="0"/>
              </a:spcBef>
              <a:spcAft>
                <a:spcPts val="0"/>
              </a:spcAft>
              <a:buClr>
                <a:schemeClr val="dk1"/>
              </a:buClr>
              <a:buSzPts val="1100"/>
              <a:buFont typeface="Arial"/>
              <a:buNone/>
            </a:pPr>
            <a:r>
              <a:rPr lang="en-GB" sz="900" b="1" dirty="0">
                <a:solidFill>
                  <a:schemeClr val="dk1"/>
                </a:solidFill>
              </a:rPr>
              <a:t>Organisation was great, very thorough, people were friendly but disciplined</a:t>
            </a:r>
            <a:endParaRPr sz="900" dirty="0">
              <a:solidFill>
                <a:schemeClr val="dk1"/>
              </a:solidFill>
            </a:endParaRPr>
          </a:p>
          <a:p>
            <a:pPr marL="0" lvl="0" indent="0" algn="ctr" rtl="0">
              <a:spcBef>
                <a:spcPts val="0"/>
              </a:spcBef>
              <a:spcAft>
                <a:spcPts val="0"/>
              </a:spcAft>
              <a:buClr>
                <a:srgbClr val="000000"/>
              </a:buClr>
              <a:buSzPts val="1000"/>
              <a:buFont typeface="Arial"/>
              <a:buNone/>
            </a:pPr>
            <a:endParaRPr sz="700" b="1" dirty="0">
              <a:solidFill>
                <a:schemeClr val="dk1"/>
              </a:solidFill>
            </a:endParaRPr>
          </a:p>
          <a:p>
            <a:pPr marL="0" marR="0" lvl="0" indent="0" algn="ctr" rtl="0">
              <a:lnSpc>
                <a:spcPct val="100000"/>
              </a:lnSpc>
              <a:spcBef>
                <a:spcPts val="0"/>
              </a:spcBef>
              <a:spcAft>
                <a:spcPts val="0"/>
              </a:spcAft>
              <a:buClr>
                <a:srgbClr val="000000"/>
              </a:buClr>
              <a:buSzPts val="1000"/>
              <a:buFont typeface="Arial"/>
              <a:buNone/>
            </a:pPr>
            <a:endParaRPr sz="700" b="1" dirty="0">
              <a:solidFill>
                <a:schemeClr val="dk1"/>
              </a:solidFill>
            </a:endParaRPr>
          </a:p>
        </p:txBody>
      </p:sp>
      <p:sp>
        <p:nvSpPr>
          <p:cNvPr id="66" name="Google Shape;66;g304bb72c33b_2_5"/>
          <p:cNvSpPr/>
          <p:nvPr/>
        </p:nvSpPr>
        <p:spPr>
          <a:xfrm>
            <a:off x="4918125" y="3714000"/>
            <a:ext cx="2712096" cy="1142640"/>
          </a:xfrm>
          <a:prstGeom prst="cloud">
            <a:avLst/>
          </a:prstGeom>
          <a:solidFill>
            <a:schemeClr val="lt1"/>
          </a:solidFill>
          <a:ln w="9525" cap="flat" cmpd="sng">
            <a:solidFill>
              <a:srgbClr val="9E1B34"/>
            </a:solidFill>
            <a:prstDash val="solid"/>
            <a:round/>
            <a:headEnd type="none" w="sm" len="sm"/>
            <a:tailEnd type="none" w="sm" len="sm"/>
          </a:ln>
        </p:spPr>
        <p:txBody>
          <a:bodyPr spcFirstLastPara="1" wrap="square" lIns="0" tIns="91425" rIns="0" bIns="91425" anchor="ctr" anchorCtr="0">
            <a:noAutofit/>
          </a:bodyPr>
          <a:lstStyle/>
          <a:p>
            <a:pPr marL="0" lvl="0" indent="0" algn="ctr" rtl="0">
              <a:lnSpc>
                <a:spcPct val="115000"/>
              </a:lnSpc>
              <a:spcBef>
                <a:spcPts val="0"/>
              </a:spcBef>
              <a:spcAft>
                <a:spcPts val="0"/>
              </a:spcAft>
              <a:buClr>
                <a:schemeClr val="dk1"/>
              </a:buClr>
              <a:buSzPts val="1100"/>
              <a:buFont typeface="Arial"/>
              <a:buNone/>
            </a:pPr>
            <a:endParaRPr sz="900" b="1" dirty="0">
              <a:solidFill>
                <a:schemeClr val="dk1"/>
              </a:solidFill>
            </a:endParaRPr>
          </a:p>
          <a:p>
            <a:pPr marL="0" lvl="0" indent="0" algn="ctr" rtl="0">
              <a:lnSpc>
                <a:spcPct val="115000"/>
              </a:lnSpc>
              <a:spcBef>
                <a:spcPts val="0"/>
              </a:spcBef>
              <a:spcAft>
                <a:spcPts val="0"/>
              </a:spcAft>
              <a:buClr>
                <a:schemeClr val="dk1"/>
              </a:buClr>
              <a:buSzPts val="1100"/>
              <a:buFont typeface="Arial"/>
              <a:buNone/>
            </a:pPr>
            <a:r>
              <a:rPr lang="en-GB" sz="900" b="1" dirty="0">
                <a:solidFill>
                  <a:schemeClr val="dk1"/>
                </a:solidFill>
              </a:rPr>
              <a:t>The assessment was well structured and organised, especially my oral exams</a:t>
            </a:r>
            <a:endParaRPr sz="700" b="1" dirty="0">
              <a:solidFill>
                <a:schemeClr val="dk1"/>
              </a:solidFill>
            </a:endParaRPr>
          </a:p>
          <a:p>
            <a:pPr marL="0" marR="0" lvl="0" indent="0" algn="ctr" rtl="0">
              <a:lnSpc>
                <a:spcPct val="100000"/>
              </a:lnSpc>
              <a:spcBef>
                <a:spcPts val="0"/>
              </a:spcBef>
              <a:spcAft>
                <a:spcPts val="0"/>
              </a:spcAft>
              <a:buClr>
                <a:srgbClr val="000000"/>
              </a:buClr>
              <a:buSzPts val="1000"/>
              <a:buFont typeface="Arial"/>
              <a:buNone/>
            </a:pPr>
            <a:endParaRPr sz="700" b="1" dirty="0">
              <a:solidFill>
                <a:schemeClr val="dk1"/>
              </a:solidFill>
            </a:endParaRPr>
          </a:p>
        </p:txBody>
      </p:sp>
      <p:sp>
        <p:nvSpPr>
          <p:cNvPr id="67" name="Google Shape;67;g304bb72c33b_2_5"/>
          <p:cNvSpPr/>
          <p:nvPr/>
        </p:nvSpPr>
        <p:spPr>
          <a:xfrm>
            <a:off x="224275" y="1217975"/>
            <a:ext cx="2712096" cy="1142640"/>
          </a:xfrm>
          <a:prstGeom prst="cloud">
            <a:avLst/>
          </a:prstGeom>
          <a:solidFill>
            <a:schemeClr val="lt1"/>
          </a:solidFill>
          <a:ln w="9525" cap="flat" cmpd="sng">
            <a:solidFill>
              <a:srgbClr val="9E1B34"/>
            </a:solidFill>
            <a:prstDash val="solid"/>
            <a:round/>
            <a:headEnd type="none" w="sm" len="sm"/>
            <a:tailEnd type="none" w="sm" len="sm"/>
          </a:ln>
        </p:spPr>
        <p:txBody>
          <a:bodyPr spcFirstLastPara="1" wrap="square" lIns="0" tIns="91425" rIns="0"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GB" sz="900" b="1" dirty="0">
                <a:solidFill>
                  <a:schemeClr val="dk1"/>
                </a:solidFill>
              </a:rPr>
              <a:t>The assessment centres were well organised and invigilators incredibly helpful, which eased the pressure of the exam (to a certain extent!)</a:t>
            </a:r>
            <a:endParaRPr sz="1100" b="0" i="0" u="none" strike="noStrike" cap="none" dirty="0">
              <a:solidFill>
                <a:schemeClr val="dk1"/>
              </a:solidFill>
              <a:latin typeface="Arial"/>
              <a:ea typeface="Arial"/>
              <a:cs typeface="Arial"/>
              <a:sym typeface="Arial"/>
            </a:endParaRPr>
          </a:p>
        </p:txBody>
      </p:sp>
      <p:sp>
        <p:nvSpPr>
          <p:cNvPr id="68" name="Google Shape;68;g304bb72c33b_2_5"/>
          <p:cNvSpPr/>
          <p:nvPr/>
        </p:nvSpPr>
        <p:spPr>
          <a:xfrm>
            <a:off x="0" y="3740575"/>
            <a:ext cx="2712096" cy="1142640"/>
          </a:xfrm>
          <a:prstGeom prst="cloud">
            <a:avLst/>
          </a:prstGeom>
          <a:solidFill>
            <a:schemeClr val="lt1"/>
          </a:solidFill>
          <a:ln w="9525" cap="flat" cmpd="sng">
            <a:solidFill>
              <a:srgbClr val="9E1B34"/>
            </a:solidFill>
            <a:prstDash val="solid"/>
            <a:round/>
            <a:headEnd type="none" w="sm" len="sm"/>
            <a:tailEnd type="none" w="sm" len="sm"/>
          </a:ln>
        </p:spPr>
        <p:txBody>
          <a:bodyPr spcFirstLastPara="1" wrap="square" lIns="0" tIns="91425" rIns="0" bIns="91425" anchor="ctr" anchorCtr="0">
            <a:noAutofit/>
          </a:bodyPr>
          <a:lstStyle/>
          <a:p>
            <a:pPr marL="0" lvl="0" indent="0" algn="ctr" rtl="0">
              <a:lnSpc>
                <a:spcPct val="115000"/>
              </a:lnSpc>
              <a:spcBef>
                <a:spcPts val="0"/>
              </a:spcBef>
              <a:spcAft>
                <a:spcPts val="0"/>
              </a:spcAft>
              <a:buClr>
                <a:schemeClr val="dk1"/>
              </a:buClr>
              <a:buSzPts val="1100"/>
              <a:buFont typeface="Arial"/>
              <a:buNone/>
            </a:pPr>
            <a:endParaRPr sz="900" b="1" dirty="0">
              <a:solidFill>
                <a:schemeClr val="dk1"/>
              </a:solidFill>
            </a:endParaRPr>
          </a:p>
          <a:p>
            <a:pPr marL="0" lvl="0" indent="0" algn="ctr" rtl="0">
              <a:lnSpc>
                <a:spcPct val="115000"/>
              </a:lnSpc>
              <a:spcBef>
                <a:spcPts val="0"/>
              </a:spcBef>
              <a:spcAft>
                <a:spcPts val="0"/>
              </a:spcAft>
              <a:buClr>
                <a:schemeClr val="dk1"/>
              </a:buClr>
              <a:buSzPts val="1100"/>
              <a:buFont typeface="Arial"/>
              <a:buNone/>
            </a:pPr>
            <a:r>
              <a:rPr lang="en-GB" sz="900" b="1" dirty="0">
                <a:solidFill>
                  <a:schemeClr val="dk1"/>
                </a:solidFill>
              </a:rPr>
              <a:t>Venue accessible and very supportive staff</a:t>
            </a:r>
            <a:endParaRPr sz="900" dirty="0">
              <a:solidFill>
                <a:schemeClr val="dk1"/>
              </a:solidFill>
            </a:endParaRPr>
          </a:p>
          <a:p>
            <a:pPr marL="0" lvl="0" indent="0" algn="ctr" rtl="0">
              <a:spcBef>
                <a:spcPts val="0"/>
              </a:spcBef>
              <a:spcAft>
                <a:spcPts val="0"/>
              </a:spcAft>
              <a:buClr>
                <a:srgbClr val="000000"/>
              </a:buClr>
              <a:buSzPts val="1000"/>
              <a:buFont typeface="Arial"/>
              <a:buNone/>
            </a:pPr>
            <a:endParaRPr sz="700" b="1" dirty="0">
              <a:solidFill>
                <a:schemeClr val="dk1"/>
              </a:solidFill>
            </a:endParaRPr>
          </a:p>
          <a:p>
            <a:pPr marL="0" marR="0" lvl="0" indent="0" algn="ctr" rtl="0">
              <a:lnSpc>
                <a:spcPct val="100000"/>
              </a:lnSpc>
              <a:spcBef>
                <a:spcPts val="0"/>
              </a:spcBef>
              <a:spcAft>
                <a:spcPts val="0"/>
              </a:spcAft>
              <a:buClr>
                <a:srgbClr val="000000"/>
              </a:buClr>
              <a:buSzPts val="1000"/>
              <a:buFont typeface="Arial"/>
              <a:buNone/>
            </a:pPr>
            <a:endParaRPr sz="700" b="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additive="base">
                                        <p:cTn id="7" dur="3500"/>
                                        <p:tgtEl>
                                          <p:spTgt spid="67"/>
                                        </p:tgtEl>
                                        <p:attrNameLst>
                                          <p:attrName>ppt_y</p:attrName>
                                        </p:attrNameLst>
                                      </p:cBhvr>
                                      <p:tavLst>
                                        <p:tav tm="0">
                                          <p:val>
                                            <p:strVal val="#ppt_y+1"/>
                                          </p:val>
                                        </p:tav>
                                        <p:tav tm="100000">
                                          <p:val>
                                            <p:strVal val="#ppt_y"/>
                                          </p:val>
                                        </p:tav>
                                      </p:tavLst>
                                    </p:anim>
                                  </p:childTnLst>
                                </p:cTn>
                              </p:par>
                            </p:childTnLst>
                          </p:cTn>
                        </p:par>
                        <p:par>
                          <p:cTn id="8" fill="hold">
                            <p:stCondLst>
                              <p:cond delay="3500"/>
                            </p:stCondLst>
                            <p:childTnLst>
                              <p:par>
                                <p:cTn id="9" presetID="2" presetClass="entr" presetSubtype="4"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 calcmode="lin" valueType="num">
                                      <p:cBhvr additive="base">
                                        <p:cTn id="11" dur="3500"/>
                                        <p:tgtEl>
                                          <p:spTgt spid="64"/>
                                        </p:tgtEl>
                                        <p:attrNameLst>
                                          <p:attrName>ppt_y</p:attrName>
                                        </p:attrNameLst>
                                      </p:cBhvr>
                                      <p:tavLst>
                                        <p:tav tm="0">
                                          <p:val>
                                            <p:strVal val="#ppt_y+1"/>
                                          </p:val>
                                        </p:tav>
                                        <p:tav tm="100000">
                                          <p:val>
                                            <p:strVal val="#ppt_y"/>
                                          </p:val>
                                        </p:tav>
                                      </p:tavLst>
                                    </p:anim>
                                  </p:childTnLst>
                                </p:cTn>
                              </p:par>
                            </p:childTnLst>
                          </p:cTn>
                        </p:par>
                        <p:par>
                          <p:cTn id="12" fill="hold">
                            <p:stCondLst>
                              <p:cond delay="7000"/>
                            </p:stCondLst>
                            <p:childTnLst>
                              <p:par>
                                <p:cTn id="13" presetID="2" presetClass="entr" presetSubtype="4" fill="hold" nodeType="afterEffect">
                                  <p:stCondLst>
                                    <p:cond delay="0"/>
                                  </p:stCondLst>
                                  <p:childTnLst>
                                    <p:set>
                                      <p:cBhvr>
                                        <p:cTn id="14" dur="1" fill="hold">
                                          <p:stCondLst>
                                            <p:cond delay="0"/>
                                          </p:stCondLst>
                                        </p:cTn>
                                        <p:tgtEl>
                                          <p:spTgt spid="68"/>
                                        </p:tgtEl>
                                        <p:attrNameLst>
                                          <p:attrName>style.visibility</p:attrName>
                                        </p:attrNameLst>
                                      </p:cBhvr>
                                      <p:to>
                                        <p:strVal val="visible"/>
                                      </p:to>
                                    </p:set>
                                    <p:anim calcmode="lin" valueType="num">
                                      <p:cBhvr additive="base">
                                        <p:cTn id="15" dur="3500"/>
                                        <p:tgtEl>
                                          <p:spTgt spid="68"/>
                                        </p:tgtEl>
                                        <p:attrNameLst>
                                          <p:attrName>ppt_y</p:attrName>
                                        </p:attrNameLst>
                                      </p:cBhvr>
                                      <p:tavLst>
                                        <p:tav tm="0">
                                          <p:val>
                                            <p:strVal val="#ppt_y+1"/>
                                          </p:val>
                                        </p:tav>
                                        <p:tav tm="100000">
                                          <p:val>
                                            <p:strVal val="#ppt_y"/>
                                          </p:val>
                                        </p:tav>
                                      </p:tavLst>
                                    </p:anim>
                                  </p:childTnLst>
                                </p:cTn>
                              </p:par>
                            </p:childTnLst>
                          </p:cTn>
                        </p:par>
                        <p:par>
                          <p:cTn id="16" fill="hold">
                            <p:stCondLst>
                              <p:cond delay="10500"/>
                            </p:stCondLst>
                            <p:childTnLst>
                              <p:par>
                                <p:cTn id="17" presetID="2" presetClass="entr" presetSubtype="4" fill="hold" nodeType="afterEffect">
                                  <p:stCondLst>
                                    <p:cond delay="0"/>
                                  </p:stCondLst>
                                  <p:childTnLst>
                                    <p:set>
                                      <p:cBhvr>
                                        <p:cTn id="18" dur="1" fill="hold">
                                          <p:stCondLst>
                                            <p:cond delay="0"/>
                                          </p:stCondLst>
                                        </p:cTn>
                                        <p:tgtEl>
                                          <p:spTgt spid="66"/>
                                        </p:tgtEl>
                                        <p:attrNameLst>
                                          <p:attrName>style.visibility</p:attrName>
                                        </p:attrNameLst>
                                      </p:cBhvr>
                                      <p:to>
                                        <p:strVal val="visible"/>
                                      </p:to>
                                    </p:set>
                                    <p:anim calcmode="lin" valueType="num">
                                      <p:cBhvr additive="base">
                                        <p:cTn id="19" dur="3500"/>
                                        <p:tgtEl>
                                          <p:spTgt spid="66"/>
                                        </p:tgtEl>
                                        <p:attrNameLst>
                                          <p:attrName>ppt_y</p:attrName>
                                        </p:attrNameLst>
                                      </p:cBhvr>
                                      <p:tavLst>
                                        <p:tav tm="0">
                                          <p:val>
                                            <p:strVal val="#ppt_y+1"/>
                                          </p:val>
                                        </p:tav>
                                        <p:tav tm="100000">
                                          <p:val>
                                            <p:strVal val="#ppt_y"/>
                                          </p:val>
                                        </p:tav>
                                      </p:tavLst>
                                    </p:anim>
                                  </p:childTnLst>
                                </p:cTn>
                              </p:par>
                            </p:childTnLst>
                          </p:cTn>
                        </p:par>
                        <p:par>
                          <p:cTn id="20" fill="hold">
                            <p:stCondLst>
                              <p:cond delay="14000"/>
                            </p:stCondLst>
                            <p:childTnLst>
                              <p:par>
                                <p:cTn id="21" presetID="2" presetClass="entr" presetSubtype="4" fill="hold" nodeType="afterEffect">
                                  <p:stCondLst>
                                    <p:cond delay="0"/>
                                  </p:stCondLst>
                                  <p:childTnLst>
                                    <p:set>
                                      <p:cBhvr>
                                        <p:cTn id="22" dur="1" fill="hold">
                                          <p:stCondLst>
                                            <p:cond delay="0"/>
                                          </p:stCondLst>
                                        </p:cTn>
                                        <p:tgtEl>
                                          <p:spTgt spid="63"/>
                                        </p:tgtEl>
                                        <p:attrNameLst>
                                          <p:attrName>style.visibility</p:attrName>
                                        </p:attrNameLst>
                                      </p:cBhvr>
                                      <p:to>
                                        <p:strVal val="visible"/>
                                      </p:to>
                                    </p:set>
                                    <p:anim calcmode="lin" valueType="num">
                                      <p:cBhvr additive="base">
                                        <p:cTn id="23" dur="3500"/>
                                        <p:tgtEl>
                                          <p:spTgt spid="63"/>
                                        </p:tgtEl>
                                        <p:attrNameLst>
                                          <p:attrName>ppt_y</p:attrName>
                                        </p:attrNameLst>
                                      </p:cBhvr>
                                      <p:tavLst>
                                        <p:tav tm="0">
                                          <p:val>
                                            <p:strVal val="#ppt_y+1"/>
                                          </p:val>
                                        </p:tav>
                                        <p:tav tm="100000">
                                          <p:val>
                                            <p:strVal val="#ppt_y"/>
                                          </p:val>
                                        </p:tav>
                                      </p:tavLst>
                                    </p:anim>
                                  </p:childTnLst>
                                </p:cTn>
                              </p:par>
                            </p:childTnLst>
                          </p:cTn>
                        </p:par>
                        <p:par>
                          <p:cTn id="24" fill="hold">
                            <p:stCondLst>
                              <p:cond delay="17500"/>
                            </p:stCondLst>
                            <p:childTnLst>
                              <p:par>
                                <p:cTn id="25" presetID="2" presetClass="entr" presetSubtype="4" fill="hold" nodeType="afterEffect">
                                  <p:stCondLst>
                                    <p:cond delay="0"/>
                                  </p:stCondLst>
                                  <p:childTnLst>
                                    <p:set>
                                      <p:cBhvr>
                                        <p:cTn id="26" dur="1" fill="hold">
                                          <p:stCondLst>
                                            <p:cond delay="0"/>
                                          </p:stCondLst>
                                        </p:cTn>
                                        <p:tgtEl>
                                          <p:spTgt spid="65"/>
                                        </p:tgtEl>
                                        <p:attrNameLst>
                                          <p:attrName>style.visibility</p:attrName>
                                        </p:attrNameLst>
                                      </p:cBhvr>
                                      <p:to>
                                        <p:strVal val="visible"/>
                                      </p:to>
                                    </p:set>
                                    <p:anim calcmode="lin" valueType="num">
                                      <p:cBhvr additive="base">
                                        <p:cTn id="27" dur="3500"/>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2"/>
          <p:cNvSpPr txBox="1">
            <a:spLocks noGrp="1"/>
          </p:cNvSpPr>
          <p:nvPr>
            <p:ph type="title"/>
          </p:nvPr>
        </p:nvSpPr>
        <p:spPr>
          <a:xfrm>
            <a:off x="395536" y="195263"/>
            <a:ext cx="5111502"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GB"/>
              <a:t>Candidate feedback  </a:t>
            </a:r>
            <a:endParaRPr/>
          </a:p>
        </p:txBody>
      </p:sp>
      <p:sp>
        <p:nvSpPr>
          <p:cNvPr id="74" name="Google Shape;74;p2"/>
          <p:cNvSpPr/>
          <p:nvPr/>
        </p:nvSpPr>
        <p:spPr>
          <a:xfrm>
            <a:off x="475325" y="3008577"/>
            <a:ext cx="3061260" cy="1408320"/>
          </a:xfrm>
          <a:prstGeom prst="cloud">
            <a:avLst/>
          </a:prstGeom>
          <a:solidFill>
            <a:schemeClr val="lt1"/>
          </a:solidFill>
          <a:ln w="9525" cap="flat" cmpd="sng">
            <a:solidFill>
              <a:srgbClr val="9E1B34"/>
            </a:solidFill>
            <a:prstDash val="solid"/>
            <a:round/>
            <a:headEnd type="none" w="sm" len="sm"/>
            <a:tailEnd type="none" w="sm" len="sm"/>
          </a:ln>
        </p:spPr>
        <p:txBody>
          <a:bodyPr spcFirstLastPara="1" wrap="square" lIns="0" tIns="91425" rIns="0" bIns="91425" anchor="ctr" anchorCtr="0">
            <a:noAutofit/>
          </a:bodyPr>
          <a:lstStyle/>
          <a:p>
            <a:pPr marL="0" lvl="0" indent="0" algn="ctr" rtl="0">
              <a:lnSpc>
                <a:spcPct val="115000"/>
              </a:lnSpc>
              <a:spcBef>
                <a:spcPts val="0"/>
              </a:spcBef>
              <a:spcAft>
                <a:spcPts val="0"/>
              </a:spcAft>
              <a:buClr>
                <a:schemeClr val="dk1"/>
              </a:buClr>
              <a:buSzPts val="1100"/>
              <a:buFont typeface="Arial"/>
              <a:buNone/>
            </a:pPr>
            <a:endParaRPr sz="900" b="1">
              <a:solidFill>
                <a:schemeClr val="dk1"/>
              </a:solidFill>
            </a:endParaRPr>
          </a:p>
          <a:p>
            <a:pPr marL="0" lvl="0" indent="0" algn="ctr" rtl="0">
              <a:lnSpc>
                <a:spcPct val="115000"/>
              </a:lnSpc>
              <a:spcBef>
                <a:spcPts val="0"/>
              </a:spcBef>
              <a:spcAft>
                <a:spcPts val="0"/>
              </a:spcAft>
              <a:buClr>
                <a:schemeClr val="dk1"/>
              </a:buClr>
              <a:buSzPts val="1100"/>
              <a:buFont typeface="Arial"/>
              <a:buNone/>
            </a:pPr>
            <a:r>
              <a:rPr lang="en-GB" sz="900" b="1">
                <a:solidFill>
                  <a:schemeClr val="dk1"/>
                </a:solidFill>
              </a:rPr>
              <a:t>Very efficient service, everything was explained properly and went smoothly from start to finish. Thank you for your great service</a:t>
            </a:r>
            <a:endParaRPr sz="700" b="1">
              <a:solidFill>
                <a:schemeClr val="dk1"/>
              </a:solidFill>
            </a:endParaRPr>
          </a:p>
        </p:txBody>
      </p:sp>
      <p:sp>
        <p:nvSpPr>
          <p:cNvPr id="75" name="Google Shape;75;p2"/>
          <p:cNvSpPr/>
          <p:nvPr/>
        </p:nvSpPr>
        <p:spPr>
          <a:xfrm>
            <a:off x="4683650" y="3202650"/>
            <a:ext cx="3612492" cy="1549584"/>
          </a:xfrm>
          <a:prstGeom prst="cloud">
            <a:avLst/>
          </a:prstGeom>
          <a:solidFill>
            <a:schemeClr val="lt1"/>
          </a:solidFill>
          <a:ln w="9525" cap="flat" cmpd="sng">
            <a:solidFill>
              <a:srgbClr val="9E1B34"/>
            </a:solidFill>
            <a:prstDash val="solid"/>
            <a:round/>
            <a:headEnd type="none" w="sm" len="sm"/>
            <a:tailEnd type="none" w="sm" len="sm"/>
          </a:ln>
        </p:spPr>
        <p:txBody>
          <a:bodyPr spcFirstLastPara="1" wrap="square" lIns="0" tIns="91425" rIns="0" bIns="91425" anchor="ctr" anchorCtr="0">
            <a:noAutofit/>
          </a:bodyPr>
          <a:lstStyle/>
          <a:p>
            <a:pPr marL="0" lvl="0" indent="0" algn="ctr" rtl="0">
              <a:lnSpc>
                <a:spcPct val="115000"/>
              </a:lnSpc>
              <a:spcBef>
                <a:spcPts val="0"/>
              </a:spcBef>
              <a:spcAft>
                <a:spcPts val="0"/>
              </a:spcAft>
              <a:buClr>
                <a:schemeClr val="dk1"/>
              </a:buClr>
              <a:buSzPts val="1100"/>
              <a:buFont typeface="Arial"/>
              <a:buNone/>
            </a:pPr>
            <a:endParaRPr sz="900" b="1" dirty="0">
              <a:solidFill>
                <a:schemeClr val="dk1"/>
              </a:solidFill>
            </a:endParaRPr>
          </a:p>
          <a:p>
            <a:pPr marL="0" lvl="0" indent="0" algn="ctr" rtl="0">
              <a:lnSpc>
                <a:spcPct val="115000"/>
              </a:lnSpc>
              <a:spcBef>
                <a:spcPts val="0"/>
              </a:spcBef>
              <a:spcAft>
                <a:spcPts val="0"/>
              </a:spcAft>
              <a:buClr>
                <a:schemeClr val="dk1"/>
              </a:buClr>
              <a:buSzPts val="1100"/>
              <a:buFont typeface="Arial"/>
              <a:buNone/>
            </a:pPr>
            <a:r>
              <a:rPr lang="en-GB" sz="900" b="1" dirty="0">
                <a:solidFill>
                  <a:schemeClr val="dk1"/>
                </a:solidFill>
              </a:rPr>
              <a:t>The website provided comprehensive information about what to expect on the day, including guidance on the assessment process and venue details, which were well-organised</a:t>
            </a:r>
            <a:endParaRPr sz="900" dirty="0">
              <a:solidFill>
                <a:schemeClr val="dk1"/>
              </a:solidFill>
            </a:endParaRPr>
          </a:p>
          <a:p>
            <a:pPr marL="0" lvl="0" indent="0" algn="ctr" rtl="0">
              <a:spcBef>
                <a:spcPts val="0"/>
              </a:spcBef>
              <a:spcAft>
                <a:spcPts val="0"/>
              </a:spcAft>
              <a:buClr>
                <a:srgbClr val="000000"/>
              </a:buClr>
              <a:buSzPts val="1000"/>
              <a:buFont typeface="Arial"/>
              <a:buNone/>
            </a:pPr>
            <a:endParaRPr sz="700" b="1" dirty="0">
              <a:solidFill>
                <a:schemeClr val="dk1"/>
              </a:solidFill>
            </a:endParaRPr>
          </a:p>
          <a:p>
            <a:pPr marL="0" marR="0" lvl="0" indent="0" algn="ctr" rtl="0">
              <a:lnSpc>
                <a:spcPct val="100000"/>
              </a:lnSpc>
              <a:spcBef>
                <a:spcPts val="0"/>
              </a:spcBef>
              <a:spcAft>
                <a:spcPts val="0"/>
              </a:spcAft>
              <a:buClr>
                <a:srgbClr val="000000"/>
              </a:buClr>
              <a:buSzPts val="1000"/>
              <a:buFont typeface="Arial"/>
              <a:buNone/>
            </a:pPr>
            <a:endParaRPr sz="700" b="1" dirty="0">
              <a:solidFill>
                <a:schemeClr val="dk1"/>
              </a:solidFill>
            </a:endParaRPr>
          </a:p>
        </p:txBody>
      </p:sp>
      <p:sp>
        <p:nvSpPr>
          <p:cNvPr id="76" name="Google Shape;76;p2"/>
          <p:cNvSpPr/>
          <p:nvPr/>
        </p:nvSpPr>
        <p:spPr>
          <a:xfrm>
            <a:off x="475325" y="1378425"/>
            <a:ext cx="2712096" cy="1142640"/>
          </a:xfrm>
          <a:prstGeom prst="cloud">
            <a:avLst/>
          </a:prstGeom>
          <a:solidFill>
            <a:schemeClr val="lt1"/>
          </a:solidFill>
          <a:ln w="9525" cap="flat" cmpd="sng">
            <a:solidFill>
              <a:srgbClr val="9E1B34"/>
            </a:solidFill>
            <a:prstDash val="solid"/>
            <a:round/>
            <a:headEnd type="none" w="sm" len="sm"/>
            <a:tailEnd type="none" w="sm" len="sm"/>
          </a:ln>
        </p:spPr>
        <p:txBody>
          <a:bodyPr spcFirstLastPara="1" wrap="square" lIns="0" tIns="91425" rIns="0" bIns="91425" anchor="ctr" anchorCtr="0">
            <a:noAutofit/>
          </a:bodyPr>
          <a:lstStyle/>
          <a:p>
            <a:pPr marL="0" lvl="0" indent="0" algn="ctr" rtl="0">
              <a:lnSpc>
                <a:spcPct val="115000"/>
              </a:lnSpc>
              <a:spcBef>
                <a:spcPts val="0"/>
              </a:spcBef>
              <a:spcAft>
                <a:spcPts val="0"/>
              </a:spcAft>
              <a:buClr>
                <a:schemeClr val="dk1"/>
              </a:buClr>
              <a:buSzPts val="1100"/>
              <a:buFont typeface="Arial"/>
              <a:buNone/>
            </a:pPr>
            <a:endParaRPr sz="900" b="1" dirty="0">
              <a:solidFill>
                <a:schemeClr val="dk1"/>
              </a:solidFill>
            </a:endParaRPr>
          </a:p>
          <a:p>
            <a:pPr marL="0" lvl="0" indent="0" algn="ctr" rtl="0">
              <a:lnSpc>
                <a:spcPct val="115000"/>
              </a:lnSpc>
              <a:spcBef>
                <a:spcPts val="0"/>
              </a:spcBef>
              <a:spcAft>
                <a:spcPts val="0"/>
              </a:spcAft>
              <a:buClr>
                <a:schemeClr val="dk1"/>
              </a:buClr>
              <a:buSzPts val="1100"/>
              <a:buFont typeface="Arial"/>
              <a:buNone/>
            </a:pPr>
            <a:endParaRPr sz="900" dirty="0">
              <a:solidFill>
                <a:schemeClr val="dk1"/>
              </a:solidFill>
            </a:endParaRPr>
          </a:p>
          <a:p>
            <a:pPr marL="0" lvl="0" indent="0" algn="ctr" rtl="0">
              <a:lnSpc>
                <a:spcPct val="115000"/>
              </a:lnSpc>
              <a:spcBef>
                <a:spcPts val="0"/>
              </a:spcBef>
              <a:spcAft>
                <a:spcPts val="0"/>
              </a:spcAft>
              <a:buClr>
                <a:schemeClr val="dk1"/>
              </a:buClr>
              <a:buSzPts val="1100"/>
              <a:buFont typeface="Arial"/>
              <a:buNone/>
            </a:pPr>
            <a:r>
              <a:rPr lang="en-GB" sz="900" b="1" dirty="0">
                <a:solidFill>
                  <a:schemeClr val="dk1"/>
                </a:solidFill>
              </a:rPr>
              <a:t>I appreciated that all relevant information was easily accessible and helped me feel prepared</a:t>
            </a:r>
            <a:endParaRPr sz="900" dirty="0">
              <a:solidFill>
                <a:schemeClr val="dk1"/>
              </a:solidFill>
            </a:endParaRPr>
          </a:p>
          <a:p>
            <a:pPr marL="0" lvl="0" indent="0" algn="ctr" rtl="0">
              <a:spcBef>
                <a:spcPts val="0"/>
              </a:spcBef>
              <a:spcAft>
                <a:spcPts val="0"/>
              </a:spcAft>
              <a:buClr>
                <a:srgbClr val="000000"/>
              </a:buClr>
              <a:buSzPts val="1000"/>
              <a:buFont typeface="Arial"/>
              <a:buNone/>
            </a:pPr>
            <a:endParaRPr sz="700" b="1" dirty="0">
              <a:solidFill>
                <a:schemeClr val="dk1"/>
              </a:solidFill>
            </a:endParaRPr>
          </a:p>
          <a:p>
            <a:pPr marL="0" marR="0" lvl="0" indent="0" algn="ctr" rtl="0">
              <a:lnSpc>
                <a:spcPct val="100000"/>
              </a:lnSpc>
              <a:spcBef>
                <a:spcPts val="0"/>
              </a:spcBef>
              <a:spcAft>
                <a:spcPts val="0"/>
              </a:spcAft>
              <a:buClr>
                <a:srgbClr val="000000"/>
              </a:buClr>
              <a:buSzPts val="1000"/>
              <a:buFont typeface="Arial"/>
              <a:buNone/>
            </a:pPr>
            <a:endParaRPr sz="700" b="1" dirty="0">
              <a:solidFill>
                <a:schemeClr val="dk1"/>
              </a:solidFill>
            </a:endParaRPr>
          </a:p>
        </p:txBody>
      </p:sp>
      <p:sp>
        <p:nvSpPr>
          <p:cNvPr id="77" name="Google Shape;77;p2"/>
          <p:cNvSpPr/>
          <p:nvPr/>
        </p:nvSpPr>
        <p:spPr>
          <a:xfrm>
            <a:off x="4230800" y="1352801"/>
            <a:ext cx="2888460" cy="1549584"/>
          </a:xfrm>
          <a:prstGeom prst="cloud">
            <a:avLst/>
          </a:prstGeom>
          <a:solidFill>
            <a:schemeClr val="lt1"/>
          </a:solidFill>
          <a:ln w="9525" cap="flat" cmpd="sng">
            <a:solidFill>
              <a:srgbClr val="9E1B34"/>
            </a:solidFill>
            <a:prstDash val="solid"/>
            <a:round/>
            <a:headEnd type="none" w="sm" len="sm"/>
            <a:tailEnd type="none" w="sm" len="sm"/>
          </a:ln>
        </p:spPr>
        <p:txBody>
          <a:bodyPr spcFirstLastPara="1" wrap="square" lIns="0" tIns="91425" rIns="0" bIns="91425" anchor="ctr" anchorCtr="0">
            <a:noAutofit/>
          </a:bodyPr>
          <a:lstStyle/>
          <a:p>
            <a:pPr marL="0" lvl="0" indent="0" algn="ctr" rtl="0">
              <a:spcBef>
                <a:spcPts val="0"/>
              </a:spcBef>
              <a:spcAft>
                <a:spcPts val="0"/>
              </a:spcAft>
              <a:buClr>
                <a:schemeClr val="dk1"/>
              </a:buClr>
              <a:buSzPts val="1100"/>
              <a:buFont typeface="Arial"/>
              <a:buNone/>
            </a:pPr>
            <a:endParaRPr sz="900" b="1" dirty="0">
              <a:solidFill>
                <a:schemeClr val="dk1"/>
              </a:solidFill>
            </a:endParaRPr>
          </a:p>
          <a:p>
            <a:pPr marL="0" lvl="0" indent="0" algn="ctr" rtl="0">
              <a:lnSpc>
                <a:spcPct val="115000"/>
              </a:lnSpc>
              <a:spcBef>
                <a:spcPts val="0"/>
              </a:spcBef>
              <a:spcAft>
                <a:spcPts val="0"/>
              </a:spcAft>
              <a:buClr>
                <a:schemeClr val="dk1"/>
              </a:buClr>
              <a:buSzPts val="1100"/>
              <a:buFont typeface="Arial"/>
              <a:buNone/>
            </a:pPr>
            <a:r>
              <a:rPr lang="en-GB" sz="900" b="1" dirty="0">
                <a:solidFill>
                  <a:schemeClr val="dk1"/>
                </a:solidFill>
              </a:rPr>
              <a:t>The process was smooth, and the support provided helped ensure a fair and transparent assessment experience</a:t>
            </a:r>
            <a:endParaRPr sz="700" b="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6"/>
                                        </p:tgtEl>
                                        <p:attrNameLst>
                                          <p:attrName>style.visibility</p:attrName>
                                        </p:attrNameLst>
                                      </p:cBhvr>
                                      <p:to>
                                        <p:strVal val="visible"/>
                                      </p:to>
                                    </p:set>
                                    <p:anim calcmode="lin" valueType="num">
                                      <p:cBhvr additive="base">
                                        <p:cTn id="7" dur="3500"/>
                                        <p:tgtEl>
                                          <p:spTgt spid="76"/>
                                        </p:tgtEl>
                                        <p:attrNameLst>
                                          <p:attrName>ppt_y</p:attrName>
                                        </p:attrNameLst>
                                      </p:cBhvr>
                                      <p:tavLst>
                                        <p:tav tm="0">
                                          <p:val>
                                            <p:strVal val="#ppt_y+1"/>
                                          </p:val>
                                        </p:tav>
                                        <p:tav tm="100000">
                                          <p:val>
                                            <p:strVal val="#ppt_y"/>
                                          </p:val>
                                        </p:tav>
                                      </p:tavLst>
                                    </p:anim>
                                  </p:childTnLst>
                                </p:cTn>
                              </p:par>
                            </p:childTnLst>
                          </p:cTn>
                        </p:par>
                        <p:par>
                          <p:cTn id="8" fill="hold">
                            <p:stCondLst>
                              <p:cond delay="3500"/>
                            </p:stCondLst>
                            <p:childTnLst>
                              <p:par>
                                <p:cTn id="9" presetID="2" presetClass="entr" presetSubtype="4" fill="hold" nodeType="after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additive="base">
                                        <p:cTn id="11" dur="3500"/>
                                        <p:tgtEl>
                                          <p:spTgt spid="74"/>
                                        </p:tgtEl>
                                        <p:attrNameLst>
                                          <p:attrName>ppt_y</p:attrName>
                                        </p:attrNameLst>
                                      </p:cBhvr>
                                      <p:tavLst>
                                        <p:tav tm="0">
                                          <p:val>
                                            <p:strVal val="#ppt_y+1"/>
                                          </p:val>
                                        </p:tav>
                                        <p:tav tm="100000">
                                          <p:val>
                                            <p:strVal val="#ppt_y"/>
                                          </p:val>
                                        </p:tav>
                                      </p:tavLst>
                                    </p:anim>
                                  </p:childTnLst>
                                </p:cTn>
                              </p:par>
                            </p:childTnLst>
                          </p:cTn>
                        </p:par>
                        <p:par>
                          <p:cTn id="12" fill="hold">
                            <p:stCondLst>
                              <p:cond delay="7000"/>
                            </p:stCondLst>
                            <p:childTnLst>
                              <p:par>
                                <p:cTn id="13" presetID="2" presetClass="entr" presetSubtype="4" fill="hold" nodeType="after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additive="base">
                                        <p:cTn id="15" dur="3500"/>
                                        <p:tgtEl>
                                          <p:spTgt spid="77"/>
                                        </p:tgtEl>
                                        <p:attrNameLst>
                                          <p:attrName>ppt_y</p:attrName>
                                        </p:attrNameLst>
                                      </p:cBhvr>
                                      <p:tavLst>
                                        <p:tav tm="0">
                                          <p:val>
                                            <p:strVal val="#ppt_y+1"/>
                                          </p:val>
                                        </p:tav>
                                        <p:tav tm="100000">
                                          <p:val>
                                            <p:strVal val="#ppt_y"/>
                                          </p:val>
                                        </p:tav>
                                      </p:tavLst>
                                    </p:anim>
                                  </p:childTnLst>
                                </p:cTn>
                              </p:par>
                            </p:childTnLst>
                          </p:cTn>
                        </p:par>
                        <p:par>
                          <p:cTn id="16" fill="hold">
                            <p:stCondLst>
                              <p:cond delay="10500"/>
                            </p:stCondLst>
                            <p:childTnLst>
                              <p:par>
                                <p:cTn id="17" presetID="2" presetClass="entr" presetSubtype="4" fill="hold" nodeType="afterEffect">
                                  <p:stCondLst>
                                    <p:cond delay="0"/>
                                  </p:stCondLst>
                                  <p:childTnLst>
                                    <p:set>
                                      <p:cBhvr>
                                        <p:cTn id="18" dur="1" fill="hold">
                                          <p:stCondLst>
                                            <p:cond delay="0"/>
                                          </p:stCondLst>
                                        </p:cTn>
                                        <p:tgtEl>
                                          <p:spTgt spid="75"/>
                                        </p:tgtEl>
                                        <p:attrNameLst>
                                          <p:attrName>style.visibility</p:attrName>
                                        </p:attrNameLst>
                                      </p:cBhvr>
                                      <p:to>
                                        <p:strVal val="visible"/>
                                      </p:to>
                                    </p:set>
                                    <p:anim calcmode="lin" valueType="num">
                                      <p:cBhvr additive="base">
                                        <p:cTn id="19" dur="3500"/>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8"/>
          <p:cNvSpPr txBox="1">
            <a:spLocks noGrp="1"/>
          </p:cNvSpPr>
          <p:nvPr>
            <p:ph type="title"/>
          </p:nvPr>
        </p:nvSpPr>
        <p:spPr>
          <a:xfrm>
            <a:off x="395536" y="195263"/>
            <a:ext cx="5111502"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GB" dirty="0"/>
              <a:t>SQE1 pass rates  </a:t>
            </a:r>
            <a:endParaRPr dirty="0"/>
          </a:p>
        </p:txBody>
      </p:sp>
      <p:graphicFrame>
        <p:nvGraphicFramePr>
          <p:cNvPr id="79" name="Google Shape;79;p18"/>
          <p:cNvGraphicFramePr/>
          <p:nvPr>
            <p:extLst>
              <p:ext uri="{D42A27DB-BD31-4B8C-83A1-F6EECF244321}">
                <p14:modId xmlns:p14="http://schemas.microsoft.com/office/powerpoint/2010/main" val="2750960497"/>
              </p:ext>
            </p:extLst>
          </p:nvPr>
        </p:nvGraphicFramePr>
        <p:xfrm>
          <a:off x="514696" y="1526052"/>
          <a:ext cx="6643675" cy="1693420"/>
        </p:xfrm>
        <a:graphic>
          <a:graphicData uri="http://schemas.openxmlformats.org/drawingml/2006/table">
            <a:tbl>
              <a:tblPr firstRow="1" bandRow="1">
                <a:noFill/>
                <a:tableStyleId>{8BF32C7F-0BE1-4052-969F-17634A90AA9B}</a:tableStyleId>
              </a:tblPr>
              <a:tblGrid>
                <a:gridCol w="2119800">
                  <a:extLst>
                    <a:ext uri="{9D8B030D-6E8A-4147-A177-3AD203B41FA5}">
                      <a16:colId xmlns:a16="http://schemas.microsoft.com/office/drawing/2014/main" val="20000"/>
                    </a:ext>
                  </a:extLst>
                </a:gridCol>
                <a:gridCol w="4523875">
                  <a:extLst>
                    <a:ext uri="{9D8B030D-6E8A-4147-A177-3AD203B41FA5}">
                      <a16:colId xmlns:a16="http://schemas.microsoft.com/office/drawing/2014/main" val="20001"/>
                    </a:ext>
                  </a:extLst>
                </a:gridCol>
              </a:tblGrid>
              <a:tr h="370850">
                <a:tc>
                  <a:txBody>
                    <a:bodyPr/>
                    <a:lstStyle/>
                    <a:p>
                      <a:pPr marL="0" marR="0" lvl="0" indent="0" algn="l" rtl="0">
                        <a:lnSpc>
                          <a:spcPct val="100000"/>
                        </a:lnSpc>
                        <a:spcBef>
                          <a:spcPts val="0"/>
                        </a:spcBef>
                        <a:spcAft>
                          <a:spcPts val="0"/>
                        </a:spcAft>
                        <a:buClr>
                          <a:srgbClr val="000000"/>
                        </a:buClr>
                        <a:buSzPts val="1800"/>
                        <a:buFont typeface="Arial"/>
                        <a:buNone/>
                      </a:pPr>
                      <a:r>
                        <a:rPr lang="en-GB" sz="1800" b="1" u="none" strike="noStrike" cap="none" dirty="0">
                          <a:solidFill>
                            <a:schemeClr val="lt1"/>
                          </a:solidFill>
                        </a:rPr>
                        <a:t>Date</a:t>
                      </a:r>
                      <a:endParaRPr sz="1800" b="1" u="none" strike="noStrike" cap="none" dirty="0">
                        <a:solidFill>
                          <a:schemeClr val="lt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1003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1" u="none" strike="noStrike" cap="none" dirty="0">
                          <a:solidFill>
                            <a:schemeClr val="lt1"/>
                          </a:solidFill>
                        </a:rPr>
                        <a:t>Pass rate overall</a:t>
                      </a:r>
                      <a:endParaRPr sz="1800" b="1" u="none" strike="noStrike" cap="none" dirty="0">
                        <a:solidFill>
                          <a:schemeClr val="lt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1003A"/>
                    </a:solidFill>
                  </a:tcPr>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Clr>
                          <a:srgbClr val="000000"/>
                        </a:buClr>
                        <a:buSzPts val="1800"/>
                        <a:buFont typeface="Arial"/>
                        <a:buNone/>
                      </a:pPr>
                      <a:r>
                        <a:rPr lang="en-GB" sz="1800" u="none" strike="noStrike" cap="none" dirty="0">
                          <a:solidFill>
                            <a:schemeClr val="dk1"/>
                          </a:solidFill>
                        </a:rPr>
                        <a:t>January 2024</a:t>
                      </a:r>
                      <a:endParaRPr sz="1800" u="none" strike="noStrike" cap="none"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dirty="0">
                          <a:solidFill>
                            <a:schemeClr val="dk1"/>
                          </a:solidFill>
                          <a:latin typeface="Arial"/>
                          <a:ea typeface="Arial"/>
                          <a:cs typeface="Arial"/>
                          <a:sym typeface="Arial"/>
                        </a:rPr>
                        <a:t>56%</a:t>
                      </a:r>
                      <a:endParaRPr sz="1800" b="0" i="0" u="none" strike="noStrike" cap="none" dirty="0">
                        <a:solidFill>
                          <a:schemeClr val="dk1"/>
                        </a:solidFill>
                        <a:latin typeface="Arial"/>
                        <a:ea typeface="Arial"/>
                        <a:cs typeface="Arial"/>
                        <a:sym typeface="Arial"/>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460625">
                <a:tc>
                  <a:txBody>
                    <a:bodyPr/>
                    <a:lstStyle/>
                    <a:p>
                      <a:pPr marL="0" marR="0" lvl="0" indent="0" algn="l" rtl="0">
                        <a:lnSpc>
                          <a:spcPct val="100000"/>
                        </a:lnSpc>
                        <a:spcBef>
                          <a:spcPts val="0"/>
                        </a:spcBef>
                        <a:spcAft>
                          <a:spcPts val="0"/>
                        </a:spcAft>
                        <a:buClr>
                          <a:srgbClr val="000000"/>
                        </a:buClr>
                        <a:buSzPts val="1800"/>
                        <a:buFont typeface="Arial"/>
                        <a:buNone/>
                      </a:pPr>
                      <a:r>
                        <a:rPr lang="en-GB" sz="1800" u="none" strike="noStrike" cap="none" dirty="0"/>
                        <a:t>July 2024</a:t>
                      </a:r>
                      <a:endParaRPr sz="1800" u="none" strike="noStrike" cap="none"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u="none" strike="noStrike" cap="none" dirty="0">
                          <a:solidFill>
                            <a:schemeClr val="dk1"/>
                          </a:solidFill>
                          <a:latin typeface="Arial"/>
                          <a:ea typeface="Arial"/>
                          <a:cs typeface="Arial"/>
                          <a:sym typeface="Arial"/>
                        </a:rPr>
                        <a:t>44%</a:t>
                      </a:r>
                      <a:endParaRPr sz="1800" u="none" strike="noStrike" cap="none" dirty="0">
                        <a:solidFill>
                          <a:schemeClr val="dk1"/>
                        </a:solidFill>
                        <a:latin typeface="Arial"/>
                        <a:ea typeface="Arial"/>
                        <a:cs typeface="Arial"/>
                        <a:sym typeface="Arial"/>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460625">
                <a:tc>
                  <a:txBody>
                    <a:bodyPr/>
                    <a:lstStyle/>
                    <a:p>
                      <a:pPr marL="0" marR="0" lvl="0" indent="0" algn="l" rtl="0">
                        <a:lnSpc>
                          <a:spcPct val="100000"/>
                        </a:lnSpc>
                        <a:spcBef>
                          <a:spcPts val="0"/>
                        </a:spcBef>
                        <a:spcAft>
                          <a:spcPts val="0"/>
                        </a:spcAft>
                        <a:buClr>
                          <a:srgbClr val="000000"/>
                        </a:buClr>
                        <a:buSzPts val="1800"/>
                        <a:buFont typeface="Arial"/>
                        <a:buNone/>
                      </a:pPr>
                      <a:r>
                        <a:rPr lang="en-GB" sz="1800" u="none" strike="noStrike" cap="none" dirty="0">
                          <a:solidFill>
                            <a:schemeClr val="dk1"/>
                          </a:solidFill>
                        </a:rPr>
                        <a:t>January 2025 </a:t>
                      </a:r>
                      <a:endParaRPr sz="1800" u="none" strike="noStrike" cap="none"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u="none" strike="noStrike" cap="none" dirty="0">
                          <a:solidFill>
                            <a:schemeClr val="dk1"/>
                          </a:solidFill>
                          <a:latin typeface="Arial"/>
                          <a:ea typeface="Arial"/>
                          <a:cs typeface="Arial"/>
                          <a:sym typeface="Arial"/>
                        </a:rPr>
                        <a:t>56%</a:t>
                      </a:r>
                      <a:endParaRPr sz="1800" u="none" strike="noStrike" cap="none" dirty="0">
                        <a:solidFill>
                          <a:schemeClr val="dk1"/>
                        </a:solidFill>
                        <a:latin typeface="Arial"/>
                        <a:ea typeface="Arial"/>
                        <a:cs typeface="Arial"/>
                        <a:sym typeface="Arial"/>
                      </a:endParaRPr>
                    </a:p>
                  </a:txBody>
                  <a:tcPr marL="63500" marR="63500" marT="63500" marB="63500">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495504182"/>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4"/>
          <p:cNvSpPr txBox="1">
            <a:spLocks noGrp="1"/>
          </p:cNvSpPr>
          <p:nvPr>
            <p:ph type="title"/>
          </p:nvPr>
        </p:nvSpPr>
        <p:spPr>
          <a:xfrm>
            <a:off x="395536" y="195263"/>
            <a:ext cx="6402306"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GB" dirty="0"/>
              <a:t>2024 SQE1 pass rates</a:t>
            </a:r>
            <a:endParaRPr dirty="0"/>
          </a:p>
        </p:txBody>
      </p:sp>
      <p:graphicFrame>
        <p:nvGraphicFramePr>
          <p:cNvPr id="85" name="Google Shape;85;p4"/>
          <p:cNvGraphicFramePr/>
          <p:nvPr>
            <p:extLst>
              <p:ext uri="{D42A27DB-BD31-4B8C-83A1-F6EECF244321}">
                <p14:modId xmlns:p14="http://schemas.microsoft.com/office/powerpoint/2010/main" val="4073008957"/>
              </p:ext>
            </p:extLst>
          </p:nvPr>
        </p:nvGraphicFramePr>
        <p:xfrm>
          <a:off x="495790" y="1546412"/>
          <a:ext cx="7992900" cy="2050675"/>
        </p:xfrm>
        <a:graphic>
          <a:graphicData uri="http://schemas.openxmlformats.org/drawingml/2006/table">
            <a:tbl>
              <a:tblPr firstRow="1" bandRow="1">
                <a:noFill/>
                <a:tableStyleId>{8BF32C7F-0BE1-4052-969F-17634A90AA9B}</a:tableStyleId>
              </a:tblPr>
              <a:tblGrid>
                <a:gridCol w="1078325">
                  <a:extLst>
                    <a:ext uri="{9D8B030D-6E8A-4147-A177-3AD203B41FA5}">
                      <a16:colId xmlns:a16="http://schemas.microsoft.com/office/drawing/2014/main" val="20000"/>
                    </a:ext>
                  </a:extLst>
                </a:gridCol>
                <a:gridCol w="2245100">
                  <a:extLst>
                    <a:ext uri="{9D8B030D-6E8A-4147-A177-3AD203B41FA5}">
                      <a16:colId xmlns:a16="http://schemas.microsoft.com/office/drawing/2014/main" val="20001"/>
                    </a:ext>
                  </a:extLst>
                </a:gridCol>
                <a:gridCol w="1501700">
                  <a:extLst>
                    <a:ext uri="{9D8B030D-6E8A-4147-A177-3AD203B41FA5}">
                      <a16:colId xmlns:a16="http://schemas.microsoft.com/office/drawing/2014/main" val="20002"/>
                    </a:ext>
                  </a:extLst>
                </a:gridCol>
                <a:gridCol w="1419925">
                  <a:extLst>
                    <a:ext uri="{9D8B030D-6E8A-4147-A177-3AD203B41FA5}">
                      <a16:colId xmlns:a16="http://schemas.microsoft.com/office/drawing/2014/main" val="20003"/>
                    </a:ext>
                  </a:extLst>
                </a:gridCol>
                <a:gridCol w="1747850">
                  <a:extLst>
                    <a:ext uri="{9D8B030D-6E8A-4147-A177-3AD203B41FA5}">
                      <a16:colId xmlns:a16="http://schemas.microsoft.com/office/drawing/2014/main" val="20004"/>
                    </a:ext>
                  </a:extLst>
                </a:gridCol>
              </a:tblGrid>
              <a:tr h="370850">
                <a:tc>
                  <a:txBody>
                    <a:bodyPr/>
                    <a:lstStyle/>
                    <a:p>
                      <a:pPr marL="0" marR="0" lvl="0" indent="0" algn="l" rtl="0">
                        <a:lnSpc>
                          <a:spcPct val="100000"/>
                        </a:lnSpc>
                        <a:spcBef>
                          <a:spcPts val="0"/>
                        </a:spcBef>
                        <a:spcAft>
                          <a:spcPts val="0"/>
                        </a:spcAft>
                        <a:buClr>
                          <a:srgbClr val="000000"/>
                        </a:buClr>
                        <a:buSzPts val="1800"/>
                        <a:buFont typeface="Arial"/>
                        <a:buNone/>
                      </a:pPr>
                      <a:r>
                        <a:rPr lang="en-GB" sz="1800" b="1" u="none" strike="noStrike" cap="none">
                          <a:solidFill>
                            <a:schemeClr val="lt1"/>
                          </a:solidFill>
                        </a:rPr>
                        <a:t>Date </a:t>
                      </a:r>
                      <a:endParaRPr sz="1800" b="1" u="none" strike="noStrike" cap="none">
                        <a:solidFill>
                          <a:schemeClr val="lt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1003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1" u="none" strike="noStrike" cap="none">
                          <a:solidFill>
                            <a:schemeClr val="lt1"/>
                          </a:solidFill>
                        </a:rPr>
                        <a:t>All </a:t>
                      </a:r>
                      <a:endParaRPr/>
                    </a:p>
                    <a:p>
                      <a:pPr marL="0" marR="0" lvl="0" indent="0" algn="l" rtl="0">
                        <a:lnSpc>
                          <a:spcPct val="100000"/>
                        </a:lnSpc>
                        <a:spcBef>
                          <a:spcPts val="0"/>
                        </a:spcBef>
                        <a:spcAft>
                          <a:spcPts val="0"/>
                        </a:spcAft>
                        <a:buClr>
                          <a:srgbClr val="000000"/>
                        </a:buClr>
                        <a:buSzPts val="1800"/>
                        <a:buFont typeface="Arial"/>
                        <a:buNone/>
                      </a:pPr>
                      <a:r>
                        <a:rPr lang="en-GB" sz="1800" b="1" u="none" strike="noStrike" cap="none">
                          <a:solidFill>
                            <a:schemeClr val="lt1"/>
                          </a:solidFill>
                        </a:rPr>
                        <a:t>(FLK1 and FLK2)</a:t>
                      </a:r>
                      <a:endParaRPr sz="1800" b="1" u="none" strike="noStrike" cap="none">
                        <a:solidFill>
                          <a:schemeClr val="lt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1003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1" u="none" strike="noStrike" cap="none" dirty="0">
                          <a:solidFill>
                            <a:schemeClr val="lt1"/>
                          </a:solidFill>
                        </a:rPr>
                        <a:t>First attempt only </a:t>
                      </a:r>
                      <a:endParaRPr sz="1400" b="1" u="none" strike="noStrike" cap="none" dirty="0">
                        <a:solidFill>
                          <a:schemeClr val="lt1"/>
                        </a:solidFill>
                      </a:endParaRPr>
                    </a:p>
                    <a:p>
                      <a:pPr marL="0" marR="0" lvl="0" indent="0" algn="l" rtl="0">
                        <a:lnSpc>
                          <a:spcPct val="100000"/>
                        </a:lnSpc>
                        <a:spcBef>
                          <a:spcPts val="0"/>
                        </a:spcBef>
                        <a:spcAft>
                          <a:spcPts val="0"/>
                        </a:spcAft>
                        <a:buClr>
                          <a:srgbClr val="000000"/>
                        </a:buClr>
                        <a:buSzPts val="1800"/>
                        <a:buFont typeface="Arial"/>
                        <a:buNone/>
                      </a:pPr>
                      <a:endParaRPr sz="1800" b="1" u="none" strike="noStrike" cap="none" dirty="0">
                        <a:solidFill>
                          <a:schemeClr val="lt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1003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1" u="none" strike="noStrike" cap="none" dirty="0">
                          <a:solidFill>
                            <a:schemeClr val="lt1"/>
                          </a:solidFill>
                        </a:rPr>
                        <a:t>Second  attempt only </a:t>
                      </a:r>
                      <a:endParaRPr sz="1400" b="1" u="none" strike="noStrike" cap="none" dirty="0">
                        <a:solidFill>
                          <a:schemeClr val="lt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1003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1" u="none" strike="noStrike" cap="none">
                          <a:solidFill>
                            <a:schemeClr val="lt1"/>
                          </a:solidFill>
                        </a:rPr>
                        <a:t>Third attempt only </a:t>
                      </a:r>
                      <a:endParaRPr sz="1400" b="1" u="none" strike="noStrike" cap="none">
                        <a:solidFill>
                          <a:schemeClr val="lt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1003A"/>
                    </a:solidFill>
                  </a:tcPr>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January </a:t>
                      </a:r>
                      <a:endParaRPr sz="1800" b="0" i="0" u="none" strike="noStrike" cap="none">
                        <a:solidFill>
                          <a:schemeClr val="dk1"/>
                        </a:solidFill>
                        <a:latin typeface="Arial"/>
                        <a:ea typeface="Arial"/>
                        <a:cs typeface="Arial"/>
                        <a:sym typeface="Arial"/>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56% </a:t>
                      </a:r>
                      <a:endParaRPr sz="1800" b="0" i="0" u="none" strike="noStrike" cap="none">
                        <a:solidFill>
                          <a:schemeClr val="dk1"/>
                        </a:solidFill>
                        <a:latin typeface="Arial"/>
                        <a:ea typeface="Arial"/>
                        <a:cs typeface="Arial"/>
                        <a:sym typeface="Arial"/>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dirty="0">
                          <a:solidFill>
                            <a:schemeClr val="dk1"/>
                          </a:solidFill>
                          <a:latin typeface="Arial"/>
                          <a:ea typeface="Arial"/>
                          <a:cs typeface="Arial"/>
                          <a:sym typeface="Arial"/>
                        </a:rPr>
                        <a:t>59% </a:t>
                      </a:r>
                      <a:endParaRPr dirty="0"/>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dirty="0">
                          <a:solidFill>
                            <a:schemeClr val="dk1"/>
                          </a:solidFill>
                          <a:latin typeface="Arial"/>
                          <a:ea typeface="Arial"/>
                          <a:cs typeface="Arial"/>
                          <a:sym typeface="Arial"/>
                        </a:rPr>
                        <a:t>16% </a:t>
                      </a:r>
                      <a:endParaRPr dirty="0"/>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 </a:t>
                      </a:r>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460625">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July </a:t>
                      </a:r>
                      <a:endParaRPr sz="1800" b="0" i="0" u="none" strike="noStrike" cap="none">
                        <a:solidFill>
                          <a:schemeClr val="dk1"/>
                        </a:solidFill>
                        <a:latin typeface="Arial"/>
                        <a:ea typeface="Arial"/>
                        <a:cs typeface="Arial"/>
                        <a:sym typeface="Arial"/>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44% </a:t>
                      </a:r>
                      <a:endParaRPr sz="1800" b="0" i="0" u="none" strike="noStrike" cap="none">
                        <a:solidFill>
                          <a:schemeClr val="dk1"/>
                        </a:solidFill>
                        <a:latin typeface="Arial"/>
                        <a:ea typeface="Arial"/>
                        <a:cs typeface="Arial"/>
                        <a:sym typeface="Arial"/>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dirty="0">
                          <a:solidFill>
                            <a:schemeClr val="dk1"/>
                          </a:solidFill>
                          <a:latin typeface="Arial"/>
                          <a:ea typeface="Arial"/>
                          <a:cs typeface="Arial"/>
                          <a:sym typeface="Arial"/>
                        </a:rPr>
                        <a:t>48% </a:t>
                      </a:r>
                      <a:endParaRPr dirty="0"/>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21% </a:t>
                      </a:r>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dirty="0">
                          <a:solidFill>
                            <a:schemeClr val="dk1"/>
                          </a:solidFill>
                          <a:latin typeface="Arial"/>
                          <a:ea typeface="Arial"/>
                          <a:cs typeface="Arial"/>
                          <a:sym typeface="Arial"/>
                        </a:rPr>
                        <a:t>17% </a:t>
                      </a:r>
                      <a:endParaRPr dirty="0"/>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3"/>
          <p:cNvSpPr txBox="1">
            <a:spLocks noGrp="1"/>
          </p:cNvSpPr>
          <p:nvPr>
            <p:ph type="title"/>
          </p:nvPr>
        </p:nvSpPr>
        <p:spPr>
          <a:xfrm>
            <a:off x="395536" y="195486"/>
            <a:ext cx="6221832"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GB"/>
              <a:t>2024 SQE2 pass mark and rate  </a:t>
            </a:r>
            <a:endParaRPr/>
          </a:p>
        </p:txBody>
      </p:sp>
      <p:graphicFrame>
        <p:nvGraphicFramePr>
          <p:cNvPr id="91" name="Google Shape;91;p3"/>
          <p:cNvGraphicFramePr/>
          <p:nvPr>
            <p:extLst>
              <p:ext uri="{D42A27DB-BD31-4B8C-83A1-F6EECF244321}">
                <p14:modId xmlns:p14="http://schemas.microsoft.com/office/powerpoint/2010/main" val="2452665878"/>
              </p:ext>
            </p:extLst>
          </p:nvPr>
        </p:nvGraphicFramePr>
        <p:xfrm>
          <a:off x="683568" y="1563638"/>
          <a:ext cx="7920900" cy="2320535"/>
        </p:xfrm>
        <a:graphic>
          <a:graphicData uri="http://schemas.openxmlformats.org/drawingml/2006/table">
            <a:tbl>
              <a:tblPr firstRow="1" bandRow="1">
                <a:noFill/>
                <a:tableStyleId>{8BF32C7F-0BE1-4052-969F-17634A90AA9B}</a:tableStyleId>
              </a:tblPr>
              <a:tblGrid>
                <a:gridCol w="1934950">
                  <a:extLst>
                    <a:ext uri="{9D8B030D-6E8A-4147-A177-3AD203B41FA5}">
                      <a16:colId xmlns:a16="http://schemas.microsoft.com/office/drawing/2014/main" val="20000"/>
                    </a:ext>
                  </a:extLst>
                </a:gridCol>
                <a:gridCol w="3261900">
                  <a:extLst>
                    <a:ext uri="{9D8B030D-6E8A-4147-A177-3AD203B41FA5}">
                      <a16:colId xmlns:a16="http://schemas.microsoft.com/office/drawing/2014/main" val="20001"/>
                    </a:ext>
                  </a:extLst>
                </a:gridCol>
                <a:gridCol w="2724050">
                  <a:extLst>
                    <a:ext uri="{9D8B030D-6E8A-4147-A177-3AD203B41FA5}">
                      <a16:colId xmlns:a16="http://schemas.microsoft.com/office/drawing/2014/main" val="20002"/>
                    </a:ext>
                  </a:extLst>
                </a:gridCol>
              </a:tblGrid>
              <a:tr h="370850">
                <a:tc>
                  <a:txBody>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Date </a:t>
                      </a:r>
                      <a:endParaRPr sz="1800" b="1" i="0" u="none" strike="noStrike" cap="none">
                        <a:solidFill>
                          <a:schemeClr val="lt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1003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Pass mark</a:t>
                      </a:r>
                      <a:endParaRPr sz="1800" b="1" i="0" u="none" strike="noStrike" cap="none">
                        <a:solidFill>
                          <a:schemeClr val="lt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1003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Pass rate </a:t>
                      </a:r>
                      <a:endParaRPr sz="1800" b="1"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(overall/all candidates)</a:t>
                      </a:r>
                      <a:endParaRPr sz="1800" b="1" i="0" u="none" strike="noStrike" cap="none">
                        <a:solidFill>
                          <a:schemeClr val="lt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1003A"/>
                    </a:solidFill>
                  </a:tcPr>
                </a:tc>
                <a:extLst>
                  <a:ext uri="{0D108BD9-81ED-4DB2-BD59-A6C34878D82A}">
                    <a16:rowId xmlns:a16="http://schemas.microsoft.com/office/drawing/2014/main" val="10000"/>
                  </a:ext>
                </a:extLst>
              </a:tr>
              <a:tr h="440425">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January </a:t>
                      </a:r>
                      <a:endParaRPr sz="1800" b="0"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u="none" strike="noStrike" cap="none"/>
                        <a:t>61-62</a:t>
                      </a:r>
                      <a:r>
                        <a:rPr lang="en-GB" sz="1800" b="0" i="0" u="none" strike="noStrike" cap="none">
                          <a:solidFill>
                            <a:schemeClr val="dk1"/>
                          </a:solidFill>
                          <a:latin typeface="Arial"/>
                          <a:ea typeface="Arial"/>
                          <a:cs typeface="Arial"/>
                          <a:sym typeface="Arial"/>
                        </a:rPr>
                        <a:t>% (both sittings)</a:t>
                      </a:r>
                      <a:endParaRPr sz="1800" b="0"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74%</a:t>
                      </a:r>
                      <a:endParaRPr/>
                    </a:p>
                  </a:txBody>
                  <a:tcPr marL="88900" marR="88900" marT="50800" marB="508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432050">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April </a:t>
                      </a:r>
                      <a:endParaRPr sz="1800" b="0"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u="none" strike="noStrike" cap="none"/>
                        <a:t>61-</a:t>
                      </a:r>
                      <a:r>
                        <a:rPr lang="en-GB" sz="1800" b="0" i="0" u="none" strike="noStrike" cap="none">
                          <a:solidFill>
                            <a:schemeClr val="dk1"/>
                          </a:solidFill>
                          <a:latin typeface="Arial"/>
                          <a:ea typeface="Arial"/>
                          <a:cs typeface="Arial"/>
                          <a:sym typeface="Arial"/>
                        </a:rPr>
                        <a:t>62% (all four sittings)</a:t>
                      </a:r>
                      <a:endParaRPr sz="1800" b="0"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79%</a:t>
                      </a:r>
                      <a:endParaRPr/>
                    </a:p>
                  </a:txBody>
                  <a:tcPr marL="88900" marR="88900" marT="50800" marB="508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228975">
                <a:tc>
                  <a:txBody>
                    <a:bodyPr/>
                    <a:lstStyle/>
                    <a:p>
                      <a:pPr marL="0" marR="0" lvl="0" indent="0" algn="l" rtl="0">
                        <a:lnSpc>
                          <a:spcPct val="100000"/>
                        </a:lnSpc>
                        <a:spcBef>
                          <a:spcPts val="0"/>
                        </a:spcBef>
                        <a:spcAft>
                          <a:spcPts val="0"/>
                        </a:spcAft>
                        <a:buClr>
                          <a:srgbClr val="000000"/>
                        </a:buClr>
                        <a:buSzPts val="1800"/>
                        <a:buFont typeface="Arial"/>
                        <a:buNone/>
                      </a:pPr>
                      <a:r>
                        <a:rPr lang="en-GB" sz="1800" u="none" strike="noStrike" cap="none"/>
                        <a:t>July </a:t>
                      </a:r>
                      <a:endParaRPr sz="1800" b="0"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800"/>
                        <a:buFont typeface="Arial"/>
                        <a:buNone/>
                      </a:pPr>
                      <a:r>
                        <a:rPr lang="en-GB" sz="1800" u="none" strike="noStrike" cap="none"/>
                        <a:t>61-62% (all four sittings)</a:t>
                      </a:r>
                      <a:endParaRPr sz="18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74%</a:t>
                      </a:r>
                      <a:endParaRPr/>
                    </a:p>
                  </a:txBody>
                  <a:tcPr marL="88900" marR="88900" marT="50800" marB="508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432050">
                <a:tc>
                  <a:txBody>
                    <a:bodyPr/>
                    <a:lstStyle/>
                    <a:p>
                      <a:pPr marL="0" marR="0" lvl="0" indent="0" algn="l" rtl="0">
                        <a:lnSpc>
                          <a:spcPct val="100000"/>
                        </a:lnSpc>
                        <a:spcBef>
                          <a:spcPts val="0"/>
                        </a:spcBef>
                        <a:spcAft>
                          <a:spcPts val="0"/>
                        </a:spcAft>
                        <a:buClr>
                          <a:srgbClr val="000000"/>
                        </a:buClr>
                        <a:buSzPts val="1800"/>
                        <a:buFont typeface="Arial"/>
                        <a:buNone/>
                      </a:pPr>
                      <a:r>
                        <a:rPr lang="en-GB" sz="1800" u="none" strike="noStrike" cap="none"/>
                        <a:t>October</a:t>
                      </a:r>
                      <a:endParaRPr sz="18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u="none" strike="noStrike" cap="none"/>
                        <a:t>61% (all three sittings)</a:t>
                      </a:r>
                      <a:endParaRPr sz="18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81%</a:t>
                      </a:r>
                      <a:endParaRPr dirty="0"/>
                    </a:p>
                  </a:txBody>
                  <a:tcPr marL="88900" marR="88900" marT="50800" marB="508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
          <p:cNvSpPr txBox="1">
            <a:spLocks noGrp="1"/>
          </p:cNvSpPr>
          <p:nvPr>
            <p:ph type="ctrTitle"/>
          </p:nvPr>
        </p:nvSpPr>
        <p:spPr>
          <a:xfrm>
            <a:off x="1259632" y="1131450"/>
            <a:ext cx="6694500" cy="1440300"/>
          </a:xfrm>
          <a:prstGeom prst="rect">
            <a:avLst/>
          </a:prstGeom>
          <a:noFill/>
          <a:ln>
            <a:noFill/>
          </a:ln>
        </p:spPr>
        <p:txBody>
          <a:bodyPr spcFirstLastPara="1" wrap="square" lIns="91425" tIns="45700" rIns="91425" bIns="45700" anchor="ctr" anchorCtr="0">
            <a:noAutofit/>
          </a:bodyPr>
          <a:lstStyle/>
          <a:p>
            <a:pPr marL="0" lvl="0" indent="0" rtl="0">
              <a:spcBef>
                <a:spcPts val="0"/>
              </a:spcBef>
              <a:spcAft>
                <a:spcPts val="0"/>
              </a:spcAft>
              <a:buNone/>
            </a:pPr>
            <a:r>
              <a:rPr lang="en-GB" b="1" dirty="0"/>
              <a:t>Setting the pass mark for SQE1</a:t>
            </a:r>
            <a:endParaRPr b="1" dirty="0"/>
          </a:p>
        </p:txBody>
      </p:sp>
      <p:sp>
        <p:nvSpPr>
          <p:cNvPr id="2" name="Google Shape;57;p1">
            <a:extLst>
              <a:ext uri="{FF2B5EF4-FFF2-40B4-BE49-F238E27FC236}">
                <a16:creationId xmlns:a16="http://schemas.microsoft.com/office/drawing/2014/main" id="{D3A04226-CCAD-71CA-B50E-BD72E7909F56}"/>
              </a:ext>
            </a:extLst>
          </p:cNvPr>
          <p:cNvSpPr txBox="1">
            <a:spLocks noGrp="1"/>
          </p:cNvSpPr>
          <p:nvPr>
            <p:ph type="subTitle" idx="1"/>
          </p:nvPr>
        </p:nvSpPr>
        <p:spPr>
          <a:xfrm>
            <a:off x="1294563" y="2463534"/>
            <a:ext cx="6624637" cy="1003011"/>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2800"/>
              <a:buFont typeface="Arial"/>
              <a:buNone/>
            </a:pPr>
            <a:r>
              <a:rPr lang="en-GB" i="0" dirty="0">
                <a:solidFill>
                  <a:srgbClr val="333333"/>
                </a:solidFill>
                <a:effectLst/>
                <a:latin typeface="+mj-lt"/>
              </a:rPr>
              <a:t>Tim Maddison, </a:t>
            </a:r>
            <a:r>
              <a:rPr lang="en-GB" b="0" i="0" dirty="0">
                <a:solidFill>
                  <a:srgbClr val="333333"/>
                </a:solidFill>
                <a:effectLst/>
                <a:latin typeface="+mj-lt"/>
              </a:rPr>
              <a:t>Legal Academic Director, </a:t>
            </a:r>
            <a:r>
              <a:rPr lang="en-GB" dirty="0">
                <a:solidFill>
                  <a:srgbClr val="262626"/>
                </a:solidFill>
                <a:latin typeface="+mj-lt"/>
              </a:rPr>
              <a:t>Kaplan </a:t>
            </a:r>
            <a:r>
              <a:rPr lang="en-GB" dirty="0">
                <a:latin typeface="+mj-lt"/>
              </a:rPr>
              <a:t>Assessments</a:t>
            </a:r>
            <a:endParaRPr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2"/>
          <p:cNvSpPr txBox="1">
            <a:spLocks noGrp="1"/>
          </p:cNvSpPr>
          <p:nvPr>
            <p:ph type="title"/>
          </p:nvPr>
        </p:nvSpPr>
        <p:spPr>
          <a:xfrm>
            <a:off x="241127" y="123475"/>
            <a:ext cx="7962594" cy="85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GB" sz="2800" dirty="0"/>
              <a:t>SQE Marking and Standard Setting Policy </a:t>
            </a:r>
            <a:endParaRPr sz="2800" dirty="0"/>
          </a:p>
        </p:txBody>
      </p:sp>
      <p:sp>
        <p:nvSpPr>
          <p:cNvPr id="63" name="Google Shape;63;p2"/>
          <p:cNvSpPr txBox="1"/>
          <p:nvPr/>
        </p:nvSpPr>
        <p:spPr>
          <a:xfrm>
            <a:off x="241119" y="1131591"/>
            <a:ext cx="8800200" cy="399336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800" b="1" dirty="0">
                <a:latin typeface="+mj-lt"/>
              </a:rPr>
              <a:t>Candidate Score</a:t>
            </a:r>
          </a:p>
          <a:p>
            <a:pPr marL="0" marR="0" lvl="0" indent="0" algn="l" rtl="0">
              <a:spcBef>
                <a:spcPts val="0"/>
              </a:spcBef>
              <a:spcAft>
                <a:spcPts val="0"/>
              </a:spcAft>
              <a:buNone/>
            </a:pPr>
            <a:endParaRPr lang="en-GB" sz="2400" dirty="0">
              <a:solidFill>
                <a:srgbClr val="262626"/>
              </a:solidFill>
              <a:latin typeface="+mj-lt"/>
              <a:ea typeface="Open Sans"/>
              <a:cs typeface="Open Sans"/>
              <a:sym typeface="Open Sans"/>
            </a:endParaRPr>
          </a:p>
          <a:p>
            <a:pPr marL="0" marR="0" lvl="0" indent="0" algn="l" rtl="0">
              <a:spcBef>
                <a:spcPts val="0"/>
              </a:spcBef>
              <a:spcAft>
                <a:spcPts val="0"/>
              </a:spcAft>
              <a:buNone/>
            </a:pPr>
            <a:r>
              <a:rPr lang="en-GB" sz="2400" dirty="0">
                <a:solidFill>
                  <a:srgbClr val="262626"/>
                </a:solidFill>
                <a:latin typeface="+mj-lt"/>
                <a:ea typeface="Open Sans"/>
                <a:cs typeface="Open Sans"/>
                <a:sym typeface="Open Sans"/>
              </a:rPr>
              <a:t>Paragraph 1.2</a:t>
            </a:r>
            <a:endParaRPr sz="2400" dirty="0">
              <a:solidFill>
                <a:srgbClr val="262626"/>
              </a:solidFill>
              <a:latin typeface="+mj-lt"/>
              <a:ea typeface="Open Sans"/>
              <a:cs typeface="Open Sans"/>
              <a:sym typeface="Open Sans"/>
            </a:endParaRPr>
          </a:p>
          <a:p>
            <a:pPr marL="0" marR="0" lvl="0" indent="0" algn="l" rtl="0">
              <a:spcBef>
                <a:spcPts val="0"/>
              </a:spcBef>
              <a:spcAft>
                <a:spcPts val="0"/>
              </a:spcAft>
              <a:buNone/>
            </a:pPr>
            <a:endParaRPr sz="2400" dirty="0">
              <a:solidFill>
                <a:srgbClr val="262626"/>
              </a:solidFill>
              <a:latin typeface="+mj-lt"/>
              <a:ea typeface="Open Sans"/>
              <a:cs typeface="Open Sans"/>
              <a:sym typeface="Open Sans"/>
            </a:endParaRPr>
          </a:p>
          <a:p>
            <a:pPr marL="457200" marR="0" lvl="0" indent="-342900" algn="l" rtl="0">
              <a:spcBef>
                <a:spcPts val="0"/>
              </a:spcBef>
              <a:spcAft>
                <a:spcPts val="0"/>
              </a:spcAft>
              <a:buClr>
                <a:srgbClr val="262626"/>
              </a:buClr>
              <a:buSzPts val="1800"/>
              <a:buFont typeface="Open Sans"/>
              <a:buChar char="●"/>
            </a:pPr>
            <a:r>
              <a:rPr lang="en-GB" sz="1800" dirty="0">
                <a:solidFill>
                  <a:srgbClr val="333333"/>
                </a:solidFill>
                <a:highlight>
                  <a:srgbClr val="FFFFFF"/>
                </a:highlight>
                <a:latin typeface="+mj-lt"/>
                <a:ea typeface="Open Sans"/>
                <a:cs typeface="Open Sans"/>
                <a:sym typeface="Open Sans"/>
              </a:rPr>
              <a:t>Each correctly answered question will receive one mark.</a:t>
            </a:r>
            <a:endParaRPr sz="1800" dirty="0">
              <a:solidFill>
                <a:srgbClr val="333333"/>
              </a:solidFill>
              <a:highlight>
                <a:srgbClr val="FFFFFF"/>
              </a:highlight>
              <a:latin typeface="+mj-lt"/>
              <a:ea typeface="Open Sans"/>
              <a:cs typeface="Open Sans"/>
              <a:sym typeface="Open Sans"/>
            </a:endParaRPr>
          </a:p>
          <a:p>
            <a:pPr marL="0" marR="0" lvl="0" indent="0" algn="l" rtl="0">
              <a:spcBef>
                <a:spcPts val="0"/>
              </a:spcBef>
              <a:spcAft>
                <a:spcPts val="0"/>
              </a:spcAft>
              <a:buNone/>
            </a:pPr>
            <a:endParaRPr sz="1800" dirty="0">
              <a:solidFill>
                <a:srgbClr val="333333"/>
              </a:solidFill>
              <a:highlight>
                <a:srgbClr val="FFFFFF"/>
              </a:highlight>
              <a:latin typeface="+mj-lt"/>
              <a:ea typeface="Open Sans"/>
              <a:cs typeface="Open Sans"/>
              <a:sym typeface="Open Sans"/>
            </a:endParaRPr>
          </a:p>
          <a:p>
            <a:pPr marL="457200" marR="0" lvl="0" indent="-342900" algn="l" rtl="0">
              <a:spcBef>
                <a:spcPts val="0"/>
              </a:spcBef>
              <a:spcAft>
                <a:spcPts val="0"/>
              </a:spcAft>
              <a:buClr>
                <a:srgbClr val="333333"/>
              </a:buClr>
              <a:buSzPts val="1800"/>
              <a:buFont typeface="Open Sans"/>
              <a:buChar char="●"/>
            </a:pPr>
            <a:r>
              <a:rPr lang="en-GB" sz="1800" dirty="0">
                <a:solidFill>
                  <a:srgbClr val="333333"/>
                </a:solidFill>
                <a:highlight>
                  <a:srgbClr val="FFFFFF"/>
                </a:highlight>
                <a:latin typeface="+mj-lt"/>
                <a:ea typeface="Open Sans"/>
                <a:cs typeface="Open Sans"/>
                <a:sym typeface="Open Sans"/>
              </a:rPr>
              <a:t>The number of marks is added together to provide the candidate score for the relevant assessment.</a:t>
            </a:r>
            <a:endParaRPr sz="1800" dirty="0">
              <a:solidFill>
                <a:srgbClr val="333333"/>
              </a:solidFill>
              <a:highlight>
                <a:srgbClr val="FFFFFF"/>
              </a:highlight>
              <a:latin typeface="+mj-lt"/>
              <a:ea typeface="Open Sans"/>
              <a:cs typeface="Open Sans"/>
              <a:sym typeface="Open Sans"/>
            </a:endParaRPr>
          </a:p>
          <a:p>
            <a:pPr marL="0" marR="0" lvl="0" indent="0" algn="l" rtl="0">
              <a:spcBef>
                <a:spcPts val="0"/>
              </a:spcBef>
              <a:spcAft>
                <a:spcPts val="0"/>
              </a:spcAft>
              <a:buNone/>
            </a:pPr>
            <a:endParaRPr sz="1800" dirty="0">
              <a:solidFill>
                <a:srgbClr val="333333"/>
              </a:solidFill>
              <a:highlight>
                <a:srgbClr val="FFFFFF"/>
              </a:highlight>
              <a:latin typeface="+mj-lt"/>
              <a:ea typeface="Open Sans"/>
              <a:cs typeface="Open Sans"/>
              <a:sym typeface="Open Sans"/>
            </a:endParaRPr>
          </a:p>
          <a:p>
            <a:pPr marL="457200" marR="0" lvl="0" indent="-342900" algn="l" rtl="0">
              <a:spcBef>
                <a:spcPts val="0"/>
              </a:spcBef>
              <a:spcAft>
                <a:spcPts val="0"/>
              </a:spcAft>
              <a:buClr>
                <a:srgbClr val="333333"/>
              </a:buClr>
              <a:buSzPts val="1800"/>
              <a:buFont typeface="Open Sans"/>
              <a:buChar char="●"/>
            </a:pPr>
            <a:r>
              <a:rPr lang="en-GB" sz="1800" dirty="0">
                <a:solidFill>
                  <a:srgbClr val="333333"/>
                </a:solidFill>
                <a:highlight>
                  <a:srgbClr val="FFFFFF"/>
                </a:highlight>
                <a:latin typeface="+mj-lt"/>
                <a:ea typeface="Open Sans"/>
                <a:cs typeface="Open Sans"/>
                <a:sym typeface="Open Sans"/>
              </a:rPr>
              <a:t>For example, 114 out of 180</a:t>
            </a:r>
            <a:endParaRPr sz="1800" dirty="0">
              <a:solidFill>
                <a:srgbClr val="333333"/>
              </a:solidFill>
              <a:highlight>
                <a:srgbClr val="FFFFFF"/>
              </a:highlight>
              <a:latin typeface="+mj-lt"/>
              <a:ea typeface="Open Sans"/>
              <a:cs typeface="Open Sans"/>
              <a:sym typeface="Open Sans"/>
            </a:endParaRPr>
          </a:p>
          <a:p>
            <a:pPr marL="342900" marR="0" lvl="0" indent="-266700" algn="l" rtl="0">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a:p>
            <a:pPr marL="457200" marR="0" lvl="0" indent="0" algn="l" rtl="0">
              <a:spcBef>
                <a:spcPts val="480"/>
              </a:spcBef>
              <a:spcAft>
                <a:spcPts val="0"/>
              </a:spcAft>
              <a:buNone/>
            </a:pPr>
            <a:endParaRPr dirty="0"/>
          </a:p>
          <a:p>
            <a:pPr marL="342900" marR="0" lvl="0" indent="-266700" algn="l" rtl="0">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g33fc739513d_0_3"/>
          <p:cNvSpPr txBox="1">
            <a:spLocks noGrp="1"/>
          </p:cNvSpPr>
          <p:nvPr>
            <p:ph type="title"/>
          </p:nvPr>
        </p:nvSpPr>
        <p:spPr>
          <a:xfrm>
            <a:off x="241127" y="123475"/>
            <a:ext cx="6918798" cy="85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GB" sz="2800" dirty="0"/>
              <a:t>SQE Marking and Standard Setting Policy </a:t>
            </a:r>
            <a:endParaRPr sz="2800" dirty="0"/>
          </a:p>
        </p:txBody>
      </p:sp>
      <p:sp>
        <p:nvSpPr>
          <p:cNvPr id="70" name="Google Shape;70;g33fc739513d_0_3"/>
          <p:cNvSpPr txBox="1"/>
          <p:nvPr/>
        </p:nvSpPr>
        <p:spPr>
          <a:xfrm>
            <a:off x="241119" y="1131591"/>
            <a:ext cx="8800200" cy="454735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800" b="1" dirty="0">
                <a:latin typeface="+mj-lt"/>
              </a:rPr>
              <a:t>Pass Mark</a:t>
            </a:r>
          </a:p>
          <a:p>
            <a:pPr marL="0" marR="0" lvl="0" indent="0" algn="l" rtl="0">
              <a:spcBef>
                <a:spcPts val="0"/>
              </a:spcBef>
              <a:spcAft>
                <a:spcPts val="0"/>
              </a:spcAft>
              <a:buNone/>
            </a:pPr>
            <a:endParaRPr lang="en-GB" sz="2400" dirty="0">
              <a:solidFill>
                <a:srgbClr val="262626"/>
              </a:solidFill>
              <a:latin typeface="+mj-lt"/>
              <a:ea typeface="Open Sans"/>
              <a:cs typeface="Open Sans"/>
              <a:sym typeface="Open Sans"/>
            </a:endParaRPr>
          </a:p>
          <a:p>
            <a:pPr marL="0" marR="0" lvl="0" indent="0" algn="l" rtl="0">
              <a:spcBef>
                <a:spcPts val="0"/>
              </a:spcBef>
              <a:spcAft>
                <a:spcPts val="0"/>
              </a:spcAft>
              <a:buNone/>
            </a:pPr>
            <a:r>
              <a:rPr lang="en-GB" sz="2400" dirty="0">
                <a:solidFill>
                  <a:srgbClr val="262626"/>
                </a:solidFill>
                <a:latin typeface="+mj-lt"/>
                <a:ea typeface="Open Sans"/>
                <a:cs typeface="Open Sans"/>
                <a:sym typeface="Open Sans"/>
              </a:rPr>
              <a:t>Paragraph 1.8</a:t>
            </a:r>
            <a:endParaRPr sz="2400" dirty="0">
              <a:solidFill>
                <a:srgbClr val="262626"/>
              </a:solidFill>
              <a:latin typeface="+mj-lt"/>
              <a:ea typeface="Open Sans"/>
              <a:cs typeface="Open Sans"/>
              <a:sym typeface="Open Sans"/>
            </a:endParaRPr>
          </a:p>
          <a:p>
            <a:pPr marL="0" marR="0" lvl="0" indent="0" algn="l" rtl="0">
              <a:spcBef>
                <a:spcPts val="0"/>
              </a:spcBef>
              <a:spcAft>
                <a:spcPts val="0"/>
              </a:spcAft>
              <a:buNone/>
            </a:pPr>
            <a:endParaRPr sz="2400" dirty="0">
              <a:solidFill>
                <a:srgbClr val="262626"/>
              </a:solidFill>
              <a:latin typeface="+mj-lt"/>
              <a:ea typeface="Open Sans"/>
              <a:cs typeface="Open Sans"/>
              <a:sym typeface="Open Sans"/>
            </a:endParaRPr>
          </a:p>
          <a:p>
            <a:pPr marL="457200" marR="0" lvl="0" indent="-342900" algn="l" rtl="0">
              <a:spcBef>
                <a:spcPts val="0"/>
              </a:spcBef>
              <a:spcAft>
                <a:spcPts val="0"/>
              </a:spcAft>
              <a:buClr>
                <a:srgbClr val="333333"/>
              </a:buClr>
              <a:buSzPts val="1800"/>
              <a:buFont typeface="Open Sans"/>
              <a:buChar char="●"/>
            </a:pPr>
            <a:r>
              <a:rPr lang="en-GB" sz="1800" dirty="0">
                <a:solidFill>
                  <a:srgbClr val="333333"/>
                </a:solidFill>
                <a:highlight>
                  <a:srgbClr val="FFFFFF"/>
                </a:highlight>
                <a:latin typeface="+mj-lt"/>
                <a:ea typeface="Open Sans"/>
                <a:cs typeface="Open Sans"/>
                <a:sym typeface="Open Sans"/>
              </a:rPr>
              <a:t>The pass mark will be the number of correctly answered questions needed to pass the assessment. </a:t>
            </a:r>
            <a:endParaRPr sz="1800" dirty="0">
              <a:solidFill>
                <a:srgbClr val="333333"/>
              </a:solidFill>
              <a:highlight>
                <a:srgbClr val="FFFFFF"/>
              </a:highlight>
              <a:latin typeface="+mj-lt"/>
              <a:ea typeface="Open Sans"/>
              <a:cs typeface="Open Sans"/>
              <a:sym typeface="Open Sans"/>
            </a:endParaRPr>
          </a:p>
          <a:p>
            <a:pPr marL="0" marR="0" lvl="0" indent="0" algn="l" rtl="0">
              <a:spcBef>
                <a:spcPts val="0"/>
              </a:spcBef>
              <a:spcAft>
                <a:spcPts val="0"/>
              </a:spcAft>
              <a:buNone/>
            </a:pPr>
            <a:endParaRPr sz="1800" dirty="0">
              <a:solidFill>
                <a:srgbClr val="333333"/>
              </a:solidFill>
              <a:highlight>
                <a:srgbClr val="FFFFFF"/>
              </a:highlight>
              <a:latin typeface="+mj-lt"/>
              <a:ea typeface="Open Sans"/>
              <a:cs typeface="Open Sans"/>
              <a:sym typeface="Open Sans"/>
            </a:endParaRPr>
          </a:p>
          <a:p>
            <a:pPr marL="457200" marR="0" lvl="0" indent="-342900" algn="l" rtl="0">
              <a:spcBef>
                <a:spcPts val="0"/>
              </a:spcBef>
              <a:spcAft>
                <a:spcPts val="0"/>
              </a:spcAft>
              <a:buClr>
                <a:srgbClr val="333333"/>
              </a:buClr>
              <a:buSzPts val="1800"/>
              <a:buFont typeface="Open Sans"/>
              <a:buChar char="●"/>
            </a:pPr>
            <a:r>
              <a:rPr lang="en-GB" sz="1800" dirty="0">
                <a:solidFill>
                  <a:srgbClr val="333333"/>
                </a:solidFill>
                <a:highlight>
                  <a:srgbClr val="FFFFFF"/>
                </a:highlight>
                <a:latin typeface="+mj-lt"/>
                <a:ea typeface="Open Sans"/>
                <a:cs typeface="Open Sans"/>
                <a:sym typeface="Open Sans"/>
              </a:rPr>
              <a:t>For example, 105 out of 180 correctly answered questions required to pass. </a:t>
            </a:r>
            <a:endParaRPr sz="1800" dirty="0">
              <a:solidFill>
                <a:srgbClr val="333333"/>
              </a:solidFill>
              <a:highlight>
                <a:srgbClr val="FFFFFF"/>
              </a:highlight>
              <a:latin typeface="+mj-lt"/>
              <a:ea typeface="Open Sans"/>
              <a:cs typeface="Open Sans"/>
              <a:sym typeface="Open Sans"/>
            </a:endParaRPr>
          </a:p>
          <a:p>
            <a:pPr marL="0" marR="0" lvl="0" indent="0" algn="l" rtl="0">
              <a:spcBef>
                <a:spcPts val="0"/>
              </a:spcBef>
              <a:spcAft>
                <a:spcPts val="0"/>
              </a:spcAft>
              <a:buNone/>
            </a:pPr>
            <a:endParaRPr sz="1800" dirty="0">
              <a:solidFill>
                <a:srgbClr val="333333"/>
              </a:solidFill>
              <a:highlight>
                <a:srgbClr val="FFFFFF"/>
              </a:highlight>
              <a:latin typeface="+mj-lt"/>
              <a:ea typeface="Open Sans"/>
              <a:cs typeface="Open Sans"/>
              <a:sym typeface="Open Sans"/>
            </a:endParaRPr>
          </a:p>
          <a:p>
            <a:pPr marL="457200" marR="0" lvl="0" indent="-342900" algn="l" rtl="0">
              <a:spcBef>
                <a:spcPts val="0"/>
              </a:spcBef>
              <a:spcAft>
                <a:spcPts val="0"/>
              </a:spcAft>
              <a:buClr>
                <a:srgbClr val="333333"/>
              </a:buClr>
              <a:buSzPts val="1800"/>
              <a:buFont typeface="Open Sans"/>
              <a:buChar char="●"/>
            </a:pPr>
            <a:r>
              <a:rPr lang="en-GB" sz="1800" dirty="0">
                <a:solidFill>
                  <a:srgbClr val="333333"/>
                </a:solidFill>
                <a:highlight>
                  <a:srgbClr val="FFFFFF"/>
                </a:highlight>
                <a:latin typeface="+mj-lt"/>
                <a:ea typeface="Open Sans"/>
                <a:cs typeface="Open Sans"/>
                <a:sym typeface="Open Sans"/>
              </a:rPr>
              <a:t>Note: the scaled pass mark presented to candidates will always be 300.</a:t>
            </a:r>
            <a:endParaRPr sz="1800" dirty="0">
              <a:solidFill>
                <a:srgbClr val="333333"/>
              </a:solidFill>
              <a:highlight>
                <a:srgbClr val="FFFFFF"/>
              </a:highlight>
              <a:latin typeface="+mj-lt"/>
              <a:ea typeface="Open Sans"/>
              <a:cs typeface="Open Sans"/>
              <a:sym typeface="Open Sans"/>
            </a:endParaRPr>
          </a:p>
          <a:p>
            <a:pPr marL="0" marR="0" lvl="0" indent="0" algn="l" rtl="0">
              <a:spcBef>
                <a:spcPts val="0"/>
              </a:spcBef>
              <a:spcAft>
                <a:spcPts val="0"/>
              </a:spcAft>
              <a:buNone/>
            </a:pPr>
            <a:endParaRPr sz="1800" dirty="0">
              <a:solidFill>
                <a:srgbClr val="333333"/>
              </a:solidFill>
              <a:highlight>
                <a:srgbClr val="FFFFFF"/>
              </a:highlight>
              <a:latin typeface="Open Sans"/>
              <a:ea typeface="Open Sans"/>
              <a:cs typeface="Open Sans"/>
              <a:sym typeface="Open Sans"/>
            </a:endParaRPr>
          </a:p>
          <a:p>
            <a:pPr marL="0" marR="0" lvl="0" indent="0" algn="l" rtl="0">
              <a:spcBef>
                <a:spcPts val="0"/>
              </a:spcBef>
              <a:spcAft>
                <a:spcPts val="0"/>
              </a:spcAft>
              <a:buNone/>
            </a:pPr>
            <a:r>
              <a:rPr lang="en-GB" sz="1800" dirty="0">
                <a:solidFill>
                  <a:srgbClr val="333333"/>
                </a:solidFill>
                <a:highlight>
                  <a:srgbClr val="FFFFFF"/>
                </a:highlight>
                <a:latin typeface="Open Sans"/>
                <a:ea typeface="Open Sans"/>
                <a:cs typeface="Open Sans"/>
                <a:sym typeface="Open Sans"/>
              </a:rPr>
              <a:t> </a:t>
            </a:r>
            <a:endParaRPr sz="1800" dirty="0">
              <a:solidFill>
                <a:srgbClr val="333333"/>
              </a:solidFill>
              <a:highlight>
                <a:srgbClr val="FFFFFF"/>
              </a:highlight>
              <a:latin typeface="Open Sans"/>
              <a:ea typeface="Open Sans"/>
              <a:cs typeface="Open Sans"/>
              <a:sym typeface="Open Sans"/>
            </a:endParaRPr>
          </a:p>
          <a:p>
            <a:pPr marL="342900" marR="0" lvl="0" indent="-266700" algn="l" rtl="0">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a:p>
            <a:pPr marL="457200" marR="0" lvl="0" indent="0" algn="l" rtl="0">
              <a:spcBef>
                <a:spcPts val="480"/>
              </a:spcBef>
              <a:spcAft>
                <a:spcPts val="0"/>
              </a:spcAft>
              <a:buNone/>
            </a:pPr>
            <a:endParaRPr dirty="0"/>
          </a:p>
          <a:p>
            <a:pPr marL="342900" marR="0" lvl="0" indent="-266700" algn="l" rtl="0">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825</Words>
  <Application>Microsoft Office PowerPoint</Application>
  <PresentationFormat>On-screen Show (16:9)</PresentationFormat>
  <Paragraphs>158</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Courier New</vt:lpstr>
      <vt:lpstr>Open Sans</vt:lpstr>
      <vt:lpstr>Default Design</vt:lpstr>
      <vt:lpstr> Highlights from the annual report and activities to date </vt:lpstr>
      <vt:lpstr>Candidate feedback  </vt:lpstr>
      <vt:lpstr>Candidate feedback  </vt:lpstr>
      <vt:lpstr>SQE1 pass rates  </vt:lpstr>
      <vt:lpstr>2024 SQE1 pass rates</vt:lpstr>
      <vt:lpstr>2024 SQE2 pass mark and rate  </vt:lpstr>
      <vt:lpstr>Setting the pass mark for SQE1</vt:lpstr>
      <vt:lpstr>SQE Marking and Standard Setting Policy </vt:lpstr>
      <vt:lpstr>SQE Marking and Standard Setting Policy </vt:lpstr>
      <vt:lpstr>SQE Marking and Standard Setting Policy </vt:lpstr>
      <vt:lpstr>PowerPoint Presentation</vt:lpstr>
      <vt:lpstr>PowerPoint Presentation</vt:lpstr>
      <vt:lpstr>SQE Marking and Standard Setting Policy </vt:lpstr>
      <vt:lpstr>Equating  </vt:lpstr>
      <vt:lpstr>Cut score to pass mark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SQE Conference 2025 - Highlights from the annual report and activities to date</dc:title>
  <dc:creator>Solicitors Regulation Authority (SRA)</dc:creator>
  <cp:lastModifiedBy>Matthew Maidment</cp:lastModifiedBy>
  <cp:revision>10</cp:revision>
  <dcterms:created xsi:type="dcterms:W3CDTF">2022-02-01T10:14:16Z</dcterms:created>
  <dcterms:modified xsi:type="dcterms:W3CDTF">2025-04-02T08:05:45Z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143640-2c58-497f-98bf-5d03ac8b8df5_Enabled">
    <vt:lpwstr>true</vt:lpwstr>
  </property>
  <property fmtid="{D5CDD505-2E9C-101B-9397-08002B2CF9AE}" pid="3" name="MSIP_Label_d0143640-2c58-497f-98bf-5d03ac8b8df5_SetDate">
    <vt:lpwstr>2023-03-17T09:38:17Z</vt:lpwstr>
  </property>
  <property fmtid="{D5CDD505-2E9C-101B-9397-08002B2CF9AE}" pid="4" name="MSIP_Label_d0143640-2c58-497f-98bf-5d03ac8b8df5_Method">
    <vt:lpwstr>Standard</vt:lpwstr>
  </property>
  <property fmtid="{D5CDD505-2E9C-101B-9397-08002B2CF9AE}" pid="5" name="MSIP_Label_d0143640-2c58-497f-98bf-5d03ac8b8df5_Name">
    <vt:lpwstr>General</vt:lpwstr>
  </property>
  <property fmtid="{D5CDD505-2E9C-101B-9397-08002B2CF9AE}" pid="6" name="MSIP_Label_d0143640-2c58-497f-98bf-5d03ac8b8df5_SiteId">
    <vt:lpwstr>adecc3d0-610d-4060-a865-615f7f48c411</vt:lpwstr>
  </property>
  <property fmtid="{D5CDD505-2E9C-101B-9397-08002B2CF9AE}" pid="7" name="MSIP_Label_d0143640-2c58-497f-98bf-5d03ac8b8df5_ActionId">
    <vt:lpwstr>9230f85d-b15a-4151-a578-78673e351546</vt:lpwstr>
  </property>
  <property fmtid="{D5CDD505-2E9C-101B-9397-08002B2CF9AE}" pid="8" name="MSIP_Label_d0143640-2c58-497f-98bf-5d03ac8b8df5_ContentBits">
    <vt:lpwstr>1</vt:lpwstr>
  </property>
  <property fmtid="{D5CDD505-2E9C-101B-9397-08002B2CF9AE}" pid="9" name="ClassificationContentMarkingHeaderLocations">
    <vt:lpwstr>Default Design:3</vt:lpwstr>
  </property>
  <property fmtid="{D5CDD505-2E9C-101B-9397-08002B2CF9AE}" pid="10" name="ClassificationContentMarkingHeaderText">
    <vt:lpwstr>Sensitivity: General</vt:lpwstr>
  </property>
</Properties>
</file>