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807" r:id="rId5"/>
    <p:sldMasterId id="2147483814" r:id="rId6"/>
  </p:sldMasterIdLst>
  <p:notesMasterIdLst>
    <p:notesMasterId r:id="rId26"/>
  </p:notesMasterIdLst>
  <p:handoutMasterIdLst>
    <p:handoutMasterId r:id="rId27"/>
  </p:handoutMasterIdLst>
  <p:sldIdLst>
    <p:sldId id="14043" r:id="rId7"/>
    <p:sldId id="2147374606" r:id="rId8"/>
    <p:sldId id="2147374607" r:id="rId9"/>
    <p:sldId id="2147374611" r:id="rId10"/>
    <p:sldId id="2147374613" r:id="rId11"/>
    <p:sldId id="2147374615" r:id="rId12"/>
    <p:sldId id="2147374616" r:id="rId13"/>
    <p:sldId id="2147374608" r:id="rId14"/>
    <p:sldId id="2147374621" r:id="rId15"/>
    <p:sldId id="2147374617" r:id="rId16"/>
    <p:sldId id="2147374618" r:id="rId17"/>
    <p:sldId id="2147374619" r:id="rId18"/>
    <p:sldId id="2147374614" r:id="rId19"/>
    <p:sldId id="2147374623" r:id="rId20"/>
    <p:sldId id="2147374612" r:id="rId21"/>
    <p:sldId id="2147374622" r:id="rId22"/>
    <p:sldId id="2147374620" r:id="rId23"/>
    <p:sldId id="2147374610" r:id="rId24"/>
    <p:sldId id="214737460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362" userDrawn="1">
          <p15:clr>
            <a:srgbClr val="A4A3A4"/>
          </p15:clr>
        </p15:guide>
        <p15:guide id="6" pos="3863" userDrawn="1">
          <p15:clr>
            <a:srgbClr val="A4A3A4"/>
          </p15:clr>
        </p15:guide>
        <p15:guide id="7" pos="3999" userDrawn="1">
          <p15:clr>
            <a:srgbClr val="A4A3A4"/>
          </p15:clr>
        </p15:guide>
        <p15:guide id="8" pos="3704" userDrawn="1">
          <p15:clr>
            <a:srgbClr val="A4A3A4"/>
          </p15:clr>
        </p15:guide>
        <p15:guide id="9" orient="horz" pos="3589" userDrawn="1">
          <p15:clr>
            <a:srgbClr val="A4A3A4"/>
          </p15:clr>
        </p15:guide>
        <p15:guide id="10" orient="horz" pos="17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BDD5"/>
    <a:srgbClr val="412373"/>
    <a:srgbClr val="E50071"/>
    <a:srgbClr val="FAE0E3"/>
    <a:srgbClr val="00768F"/>
    <a:srgbClr val="007A35"/>
    <a:srgbClr val="CCE4E9"/>
    <a:srgbClr val="CCE4D7"/>
    <a:srgbClr val="D9D3E3"/>
    <a:srgbClr val="CCD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6" autoAdjust="0"/>
    <p:restoredTop sz="96081" autoAdjust="0"/>
  </p:normalViewPr>
  <p:slideViewPr>
    <p:cSldViewPr snapToGrid="0">
      <p:cViewPr varScale="1">
        <p:scale>
          <a:sx n="102" d="100"/>
          <a:sy n="102" d="100"/>
        </p:scale>
        <p:origin x="558" y="114"/>
      </p:cViewPr>
      <p:guideLst>
        <p:guide orient="horz" pos="3362"/>
        <p:guide pos="3863"/>
        <p:guide pos="3999"/>
        <p:guide pos="3704"/>
        <p:guide orient="horz" pos="3589"/>
        <p:guide orient="horz" pos="1706"/>
      </p:guideLst>
    </p:cSldViewPr>
  </p:slideViewPr>
  <p:outlineViewPr>
    <p:cViewPr>
      <p:scale>
        <a:sx n="33" d="100"/>
        <a:sy n="33" d="100"/>
      </p:scale>
      <p:origin x="0" y="-360"/>
    </p:cViewPr>
  </p:outlineViewPr>
  <p:notesTextViewPr>
    <p:cViewPr>
      <p:scale>
        <a:sx n="1" d="1"/>
        <a:sy n="1" d="1"/>
      </p:scale>
      <p:origin x="0" y="0"/>
    </p:cViewPr>
  </p:notesTextViewPr>
  <p:sorterViewPr>
    <p:cViewPr>
      <p:scale>
        <a:sx n="1" d="1"/>
        <a:sy n="1" d="1"/>
      </p:scale>
      <p:origin x="0" y="-13980"/>
    </p:cViewPr>
  </p:sorterViewPr>
  <p:notesViewPr>
    <p:cSldViewPr snapToGrid="0">
      <p:cViewPr>
        <p:scale>
          <a:sx n="1" d="2"/>
          <a:sy n="1" d="2"/>
        </p:scale>
        <p:origin x="3126" y="6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Jane Dean" userId="a39c76e7-0b01-48a6-9cf3-3251568950c2" providerId="ADAL" clId="{D81A6BA5-A96F-49DB-9982-5E08F2A3BBDC}"/>
    <pc:docChg chg="undo custSel modSld">
      <pc:chgData name="Sarah-Jane Dean" userId="a39c76e7-0b01-48a6-9cf3-3251568950c2" providerId="ADAL" clId="{D81A6BA5-A96F-49DB-9982-5E08F2A3BBDC}" dt="2026-05-29T13:44:55.423" v="38" actId="478"/>
      <pc:docMkLst>
        <pc:docMk/>
      </pc:docMkLst>
      <pc:sldChg chg="modSp mod">
        <pc:chgData name="Sarah-Jane Dean" userId="a39c76e7-0b01-48a6-9cf3-3251568950c2" providerId="ADAL" clId="{D81A6BA5-A96F-49DB-9982-5E08F2A3BBDC}" dt="2026-05-29T12:57:48.352" v="0" actId="255"/>
        <pc:sldMkLst>
          <pc:docMk/>
          <pc:sldMk cId="2383874100" sldId="2147374606"/>
        </pc:sldMkLst>
        <pc:spChg chg="mod">
          <ac:chgData name="Sarah-Jane Dean" userId="a39c76e7-0b01-48a6-9cf3-3251568950c2" providerId="ADAL" clId="{D81A6BA5-A96F-49DB-9982-5E08F2A3BBDC}" dt="2026-05-29T12:57:48.352" v="0" actId="255"/>
          <ac:spMkLst>
            <pc:docMk/>
            <pc:sldMk cId="2383874100" sldId="2147374606"/>
            <ac:spMk id="4" creationId="{9722B54E-DB01-5E5E-5986-2037FBDEEE63}"/>
          </ac:spMkLst>
        </pc:spChg>
      </pc:sldChg>
      <pc:sldChg chg="modSp mod">
        <pc:chgData name="Sarah-Jane Dean" userId="a39c76e7-0b01-48a6-9cf3-3251568950c2" providerId="ADAL" clId="{D81A6BA5-A96F-49DB-9982-5E08F2A3BBDC}" dt="2026-05-29T13:43:00.624" v="29" actId="20577"/>
        <pc:sldMkLst>
          <pc:docMk/>
          <pc:sldMk cId="44871762" sldId="2147374607"/>
        </pc:sldMkLst>
        <pc:spChg chg="mod">
          <ac:chgData name="Sarah-Jane Dean" userId="a39c76e7-0b01-48a6-9cf3-3251568950c2" providerId="ADAL" clId="{D81A6BA5-A96F-49DB-9982-5E08F2A3BBDC}" dt="2026-05-29T13:42:10.302" v="27" actId="313"/>
          <ac:spMkLst>
            <pc:docMk/>
            <pc:sldMk cId="44871762" sldId="2147374607"/>
            <ac:spMk id="2" creationId="{4BAB80D4-225F-4CCD-5FF4-D42D6E0322F7}"/>
          </ac:spMkLst>
        </pc:spChg>
        <pc:spChg chg="mod">
          <ac:chgData name="Sarah-Jane Dean" userId="a39c76e7-0b01-48a6-9cf3-3251568950c2" providerId="ADAL" clId="{D81A6BA5-A96F-49DB-9982-5E08F2A3BBDC}" dt="2026-05-29T13:43:00.624" v="29" actId="20577"/>
          <ac:spMkLst>
            <pc:docMk/>
            <pc:sldMk cId="44871762" sldId="2147374607"/>
            <ac:spMk id="4" creationId="{ABBD1E03-47E1-065B-030B-21D26804059E}"/>
          </ac:spMkLst>
        </pc:spChg>
      </pc:sldChg>
      <pc:sldChg chg="delSp modSp mod">
        <pc:chgData name="Sarah-Jane Dean" userId="a39c76e7-0b01-48a6-9cf3-3251568950c2" providerId="ADAL" clId="{D81A6BA5-A96F-49DB-9982-5E08F2A3BBDC}" dt="2026-05-29T13:43:29.054" v="31" actId="20577"/>
        <pc:sldMkLst>
          <pc:docMk/>
          <pc:sldMk cId="2709681294" sldId="2147374608"/>
        </pc:sldMkLst>
        <pc:spChg chg="mod">
          <ac:chgData name="Sarah-Jane Dean" userId="a39c76e7-0b01-48a6-9cf3-3251568950c2" providerId="ADAL" clId="{D81A6BA5-A96F-49DB-9982-5E08F2A3BBDC}" dt="2026-05-29T13:43:29.054" v="31" actId="20577"/>
          <ac:spMkLst>
            <pc:docMk/>
            <pc:sldMk cId="2709681294" sldId="2147374608"/>
            <ac:spMk id="3" creationId="{B13ED246-AB00-D4D6-1339-CD3AE038BAB8}"/>
          </ac:spMkLst>
        </pc:spChg>
        <pc:spChg chg="del">
          <ac:chgData name="Sarah-Jane Dean" userId="a39c76e7-0b01-48a6-9cf3-3251568950c2" providerId="ADAL" clId="{D81A6BA5-A96F-49DB-9982-5E08F2A3BBDC}" dt="2026-05-29T12:58:37.834" v="3" actId="478"/>
          <ac:spMkLst>
            <pc:docMk/>
            <pc:sldMk cId="2709681294" sldId="2147374608"/>
            <ac:spMk id="5" creationId="{9FF0D141-B3CE-F97D-5F18-496B4BA761D4}"/>
          </ac:spMkLst>
        </pc:spChg>
      </pc:sldChg>
      <pc:sldChg chg="delSp mod">
        <pc:chgData name="Sarah-Jane Dean" userId="a39c76e7-0b01-48a6-9cf3-3251568950c2" providerId="ADAL" clId="{D81A6BA5-A96F-49DB-9982-5E08F2A3BBDC}" dt="2026-05-29T13:39:57.399" v="24" actId="478"/>
        <pc:sldMkLst>
          <pc:docMk/>
          <pc:sldMk cId="2493906598" sldId="2147374609"/>
        </pc:sldMkLst>
        <pc:spChg chg="del">
          <ac:chgData name="Sarah-Jane Dean" userId="a39c76e7-0b01-48a6-9cf3-3251568950c2" providerId="ADAL" clId="{D81A6BA5-A96F-49DB-9982-5E08F2A3BBDC}" dt="2026-05-29T13:39:57.399" v="24" actId="478"/>
          <ac:spMkLst>
            <pc:docMk/>
            <pc:sldMk cId="2493906598" sldId="2147374609"/>
            <ac:spMk id="8" creationId="{62AC6029-A519-DD64-0E0B-D967F3D5E2CC}"/>
          </ac:spMkLst>
        </pc:spChg>
      </pc:sldChg>
      <pc:sldChg chg="addSp delSp modSp mod">
        <pc:chgData name="Sarah-Jane Dean" userId="a39c76e7-0b01-48a6-9cf3-3251568950c2" providerId="ADAL" clId="{D81A6BA5-A96F-49DB-9982-5E08F2A3BBDC}" dt="2026-05-29T13:44:31.518" v="36" actId="20577"/>
        <pc:sldMkLst>
          <pc:docMk/>
          <pc:sldMk cId="847108436" sldId="2147374610"/>
        </pc:sldMkLst>
        <pc:spChg chg="mod">
          <ac:chgData name="Sarah-Jane Dean" userId="a39c76e7-0b01-48a6-9cf3-3251568950c2" providerId="ADAL" clId="{D81A6BA5-A96F-49DB-9982-5E08F2A3BBDC}" dt="2026-05-29T13:44:31.518" v="36" actId="20577"/>
          <ac:spMkLst>
            <pc:docMk/>
            <pc:sldMk cId="847108436" sldId="2147374610"/>
            <ac:spMk id="8" creationId="{E3D49208-E061-7076-A307-14F46C698652}"/>
          </ac:spMkLst>
        </pc:spChg>
        <pc:picChg chg="add del">
          <ac:chgData name="Sarah-Jane Dean" userId="a39c76e7-0b01-48a6-9cf3-3251568950c2" providerId="ADAL" clId="{D81A6BA5-A96F-49DB-9982-5E08F2A3BBDC}" dt="2026-05-29T13:44:23.694" v="34" actId="478"/>
          <ac:picMkLst>
            <pc:docMk/>
            <pc:sldMk cId="847108436" sldId="2147374610"/>
            <ac:picMk id="2" creationId="{7C303A6A-BDB5-CAE4-3B40-A80703A43681}"/>
          </ac:picMkLst>
        </pc:picChg>
      </pc:sldChg>
      <pc:sldChg chg="delSp mod">
        <pc:chgData name="Sarah-Jane Dean" userId="a39c76e7-0b01-48a6-9cf3-3251568950c2" providerId="ADAL" clId="{D81A6BA5-A96F-49DB-9982-5E08F2A3BBDC}" dt="2026-05-29T13:38:40.079" v="21" actId="478"/>
        <pc:sldMkLst>
          <pc:docMk/>
          <pc:sldMk cId="3472426239" sldId="2147374612"/>
        </pc:sldMkLst>
        <pc:spChg chg="del">
          <ac:chgData name="Sarah-Jane Dean" userId="a39c76e7-0b01-48a6-9cf3-3251568950c2" providerId="ADAL" clId="{D81A6BA5-A96F-49DB-9982-5E08F2A3BBDC}" dt="2026-05-29T13:38:40.079" v="21" actId="478"/>
          <ac:spMkLst>
            <pc:docMk/>
            <pc:sldMk cId="3472426239" sldId="2147374612"/>
            <ac:spMk id="55" creationId="{4E29DCB3-12EB-5E13-3269-7DB4228C0E2B}"/>
          </ac:spMkLst>
        </pc:spChg>
      </pc:sldChg>
      <pc:sldChg chg="delSp mod">
        <pc:chgData name="Sarah-Jane Dean" userId="a39c76e7-0b01-48a6-9cf3-3251568950c2" providerId="ADAL" clId="{D81A6BA5-A96F-49DB-9982-5E08F2A3BBDC}" dt="2026-05-29T12:58:08.217" v="1" actId="478"/>
        <pc:sldMkLst>
          <pc:docMk/>
          <pc:sldMk cId="2718045969" sldId="2147374613"/>
        </pc:sldMkLst>
        <pc:spChg chg="del">
          <ac:chgData name="Sarah-Jane Dean" userId="a39c76e7-0b01-48a6-9cf3-3251568950c2" providerId="ADAL" clId="{D81A6BA5-A96F-49DB-9982-5E08F2A3BBDC}" dt="2026-05-29T12:58:08.217" v="1" actId="478"/>
          <ac:spMkLst>
            <pc:docMk/>
            <pc:sldMk cId="2718045969" sldId="2147374613"/>
            <ac:spMk id="55" creationId="{0831AD71-E23F-EB7B-D05A-4496500A7E16}"/>
          </ac:spMkLst>
        </pc:spChg>
      </pc:sldChg>
      <pc:sldChg chg="delSp mod">
        <pc:chgData name="Sarah-Jane Dean" userId="a39c76e7-0b01-48a6-9cf3-3251568950c2" providerId="ADAL" clId="{D81A6BA5-A96F-49DB-9982-5E08F2A3BBDC}" dt="2026-05-29T13:38:34.613" v="20" actId="478"/>
        <pc:sldMkLst>
          <pc:docMk/>
          <pc:sldMk cId="836376581" sldId="2147374614"/>
        </pc:sldMkLst>
        <pc:spChg chg="del">
          <ac:chgData name="Sarah-Jane Dean" userId="a39c76e7-0b01-48a6-9cf3-3251568950c2" providerId="ADAL" clId="{D81A6BA5-A96F-49DB-9982-5E08F2A3BBDC}" dt="2026-05-29T13:38:34.613" v="20" actId="478"/>
          <ac:spMkLst>
            <pc:docMk/>
            <pc:sldMk cId="836376581" sldId="2147374614"/>
            <ac:spMk id="55" creationId="{99F6E5E3-ECDD-67BA-D68C-ADAB2862235A}"/>
          </ac:spMkLst>
        </pc:spChg>
      </pc:sldChg>
      <pc:sldChg chg="delSp mod">
        <pc:chgData name="Sarah-Jane Dean" userId="a39c76e7-0b01-48a6-9cf3-3251568950c2" providerId="ADAL" clId="{D81A6BA5-A96F-49DB-9982-5E08F2A3BBDC}" dt="2026-05-29T12:58:26.393" v="2" actId="478"/>
        <pc:sldMkLst>
          <pc:docMk/>
          <pc:sldMk cId="3125054736" sldId="2147374615"/>
        </pc:sldMkLst>
        <pc:spChg chg="del">
          <ac:chgData name="Sarah-Jane Dean" userId="a39c76e7-0b01-48a6-9cf3-3251568950c2" providerId="ADAL" clId="{D81A6BA5-A96F-49DB-9982-5E08F2A3BBDC}" dt="2026-05-29T12:58:26.393" v="2" actId="478"/>
          <ac:spMkLst>
            <pc:docMk/>
            <pc:sldMk cId="3125054736" sldId="2147374615"/>
            <ac:spMk id="55" creationId="{479B1D57-353B-1F4E-0861-9BD3817E3936}"/>
          </ac:spMkLst>
        </pc:spChg>
      </pc:sldChg>
      <pc:sldChg chg="delSp mod">
        <pc:chgData name="Sarah-Jane Dean" userId="a39c76e7-0b01-48a6-9cf3-3251568950c2" providerId="ADAL" clId="{D81A6BA5-A96F-49DB-9982-5E08F2A3BBDC}" dt="2026-05-29T13:44:55.423" v="38" actId="478"/>
        <pc:sldMkLst>
          <pc:docMk/>
          <pc:sldMk cId="2241666368" sldId="2147374616"/>
        </pc:sldMkLst>
        <pc:spChg chg="del">
          <ac:chgData name="Sarah-Jane Dean" userId="a39c76e7-0b01-48a6-9cf3-3251568950c2" providerId="ADAL" clId="{D81A6BA5-A96F-49DB-9982-5E08F2A3BBDC}" dt="2026-05-29T13:44:55.423" v="38" actId="478"/>
          <ac:spMkLst>
            <pc:docMk/>
            <pc:sldMk cId="2241666368" sldId="2147374616"/>
            <ac:spMk id="55" creationId="{573D0EF9-2059-8C3B-91F3-FD140149F7C3}"/>
          </ac:spMkLst>
        </pc:spChg>
      </pc:sldChg>
      <pc:sldChg chg="delSp modSp mod">
        <pc:chgData name="Sarah-Jane Dean" userId="a39c76e7-0b01-48a6-9cf3-3251568950c2" providerId="ADAL" clId="{D81A6BA5-A96F-49DB-9982-5E08F2A3BBDC}" dt="2026-05-29T13:37:34.282" v="16" actId="20577"/>
        <pc:sldMkLst>
          <pc:docMk/>
          <pc:sldMk cId="146431235" sldId="2147374617"/>
        </pc:sldMkLst>
        <pc:spChg chg="mod">
          <ac:chgData name="Sarah-Jane Dean" userId="a39c76e7-0b01-48a6-9cf3-3251568950c2" providerId="ADAL" clId="{D81A6BA5-A96F-49DB-9982-5E08F2A3BBDC}" dt="2026-05-29T13:37:34.282" v="16" actId="20577"/>
          <ac:spMkLst>
            <pc:docMk/>
            <pc:sldMk cId="146431235" sldId="2147374617"/>
            <ac:spMk id="4" creationId="{7507978F-A06A-EF0E-CBFC-E61D16B48BB1}"/>
          </ac:spMkLst>
        </pc:spChg>
        <pc:spChg chg="del">
          <ac:chgData name="Sarah-Jane Dean" userId="a39c76e7-0b01-48a6-9cf3-3251568950c2" providerId="ADAL" clId="{D81A6BA5-A96F-49DB-9982-5E08F2A3BBDC}" dt="2026-05-29T13:37:16.524" v="13" actId="478"/>
          <ac:spMkLst>
            <pc:docMk/>
            <pc:sldMk cId="146431235" sldId="2147374617"/>
            <ac:spMk id="55" creationId="{8D012F47-A15A-7701-B72E-CDBCEB1E041F}"/>
          </ac:spMkLst>
        </pc:spChg>
      </pc:sldChg>
      <pc:sldChg chg="delSp modSp mod">
        <pc:chgData name="Sarah-Jane Dean" userId="a39c76e7-0b01-48a6-9cf3-3251568950c2" providerId="ADAL" clId="{D81A6BA5-A96F-49DB-9982-5E08F2A3BBDC}" dt="2026-05-29T13:38:29.946" v="19" actId="478"/>
        <pc:sldMkLst>
          <pc:docMk/>
          <pc:sldMk cId="597851374" sldId="2147374618"/>
        </pc:sldMkLst>
        <pc:spChg chg="mod">
          <ac:chgData name="Sarah-Jane Dean" userId="a39c76e7-0b01-48a6-9cf3-3251568950c2" providerId="ADAL" clId="{D81A6BA5-A96F-49DB-9982-5E08F2A3BBDC}" dt="2026-05-29T13:38:23.456" v="18" actId="20577"/>
          <ac:spMkLst>
            <pc:docMk/>
            <pc:sldMk cId="597851374" sldId="2147374618"/>
            <ac:spMk id="4" creationId="{60B87B1B-EFEA-2D1B-A018-0810E0A4D3F5}"/>
          </ac:spMkLst>
        </pc:spChg>
        <pc:spChg chg="del">
          <ac:chgData name="Sarah-Jane Dean" userId="a39c76e7-0b01-48a6-9cf3-3251568950c2" providerId="ADAL" clId="{D81A6BA5-A96F-49DB-9982-5E08F2A3BBDC}" dt="2026-05-29T13:38:29.946" v="19" actId="478"/>
          <ac:spMkLst>
            <pc:docMk/>
            <pc:sldMk cId="597851374" sldId="2147374618"/>
            <ac:spMk id="55" creationId="{0599BA9F-CC88-345D-E571-BB361C41B918}"/>
          </ac:spMkLst>
        </pc:spChg>
      </pc:sldChg>
      <pc:sldChg chg="delSp modSp mod">
        <pc:chgData name="Sarah-Jane Dean" userId="a39c76e7-0b01-48a6-9cf3-3251568950c2" providerId="ADAL" clId="{D81A6BA5-A96F-49DB-9982-5E08F2A3BBDC}" dt="2026-05-29T13:40:33.678" v="25" actId="313"/>
        <pc:sldMkLst>
          <pc:docMk/>
          <pc:sldMk cId="1638051746" sldId="2147374619"/>
        </pc:sldMkLst>
        <pc:spChg chg="mod">
          <ac:chgData name="Sarah-Jane Dean" userId="a39c76e7-0b01-48a6-9cf3-3251568950c2" providerId="ADAL" clId="{D81A6BA5-A96F-49DB-9982-5E08F2A3BBDC}" dt="2026-05-29T13:40:33.678" v="25" actId="313"/>
          <ac:spMkLst>
            <pc:docMk/>
            <pc:sldMk cId="1638051746" sldId="2147374619"/>
            <ac:spMk id="3" creationId="{5AC5FCE4-7666-6D5A-98D1-0DDFA8756702}"/>
          </ac:spMkLst>
        </pc:spChg>
        <pc:spChg chg="del">
          <ac:chgData name="Sarah-Jane Dean" userId="a39c76e7-0b01-48a6-9cf3-3251568950c2" providerId="ADAL" clId="{D81A6BA5-A96F-49DB-9982-5E08F2A3BBDC}" dt="2026-05-29T13:37:43.084" v="17" actId="478"/>
          <ac:spMkLst>
            <pc:docMk/>
            <pc:sldMk cId="1638051746" sldId="2147374619"/>
            <ac:spMk id="5" creationId="{FD5434A3-1E4B-D261-7EBB-41437EC1BE51}"/>
          </ac:spMkLst>
        </pc:spChg>
      </pc:sldChg>
      <pc:sldChg chg="delSp mod">
        <pc:chgData name="Sarah-Jane Dean" userId="a39c76e7-0b01-48a6-9cf3-3251568950c2" providerId="ADAL" clId="{D81A6BA5-A96F-49DB-9982-5E08F2A3BBDC}" dt="2026-05-29T13:39:42.545" v="23" actId="478"/>
        <pc:sldMkLst>
          <pc:docMk/>
          <pc:sldMk cId="906331812" sldId="2147374620"/>
        </pc:sldMkLst>
        <pc:spChg chg="del">
          <ac:chgData name="Sarah-Jane Dean" userId="a39c76e7-0b01-48a6-9cf3-3251568950c2" providerId="ADAL" clId="{D81A6BA5-A96F-49DB-9982-5E08F2A3BBDC}" dt="2026-05-29T13:39:42.545" v="23" actId="478"/>
          <ac:spMkLst>
            <pc:docMk/>
            <pc:sldMk cId="906331812" sldId="2147374620"/>
            <ac:spMk id="55" creationId="{DC52DC6D-0024-4AD2-58FF-A833B69791AD}"/>
          </ac:spMkLst>
        </pc:spChg>
      </pc:sldChg>
      <pc:sldChg chg="modSp mod">
        <pc:chgData name="Sarah-Jane Dean" userId="a39c76e7-0b01-48a6-9cf3-3251568950c2" providerId="ADAL" clId="{D81A6BA5-A96F-49DB-9982-5E08F2A3BBDC}" dt="2026-05-29T13:01:11.927" v="12" actId="20577"/>
        <pc:sldMkLst>
          <pc:docMk/>
          <pc:sldMk cId="4102619801" sldId="2147374621"/>
        </pc:sldMkLst>
        <pc:spChg chg="mod">
          <ac:chgData name="Sarah-Jane Dean" userId="a39c76e7-0b01-48a6-9cf3-3251568950c2" providerId="ADAL" clId="{D81A6BA5-A96F-49DB-9982-5E08F2A3BBDC}" dt="2026-05-29T13:01:11.927" v="12" actId="20577"/>
          <ac:spMkLst>
            <pc:docMk/>
            <pc:sldMk cId="4102619801" sldId="2147374621"/>
            <ac:spMk id="4" creationId="{DF0A9012-DBD7-93B7-BD27-6251782A5803}"/>
          </ac:spMkLst>
        </pc:spChg>
      </pc:sldChg>
      <pc:sldChg chg="delSp modSp mod">
        <pc:chgData name="Sarah-Jane Dean" userId="a39c76e7-0b01-48a6-9cf3-3251568950c2" providerId="ADAL" clId="{D81A6BA5-A96F-49DB-9982-5E08F2A3BBDC}" dt="2026-05-29T13:44:06.853" v="32" actId="313"/>
        <pc:sldMkLst>
          <pc:docMk/>
          <pc:sldMk cId="81672196" sldId="2147374622"/>
        </pc:sldMkLst>
        <pc:spChg chg="mod">
          <ac:chgData name="Sarah-Jane Dean" userId="a39c76e7-0b01-48a6-9cf3-3251568950c2" providerId="ADAL" clId="{D81A6BA5-A96F-49DB-9982-5E08F2A3BBDC}" dt="2026-05-29T13:44:06.853" v="32" actId="313"/>
          <ac:spMkLst>
            <pc:docMk/>
            <pc:sldMk cId="81672196" sldId="2147374622"/>
            <ac:spMk id="4" creationId="{FA8FB749-85C8-1A6C-3E4E-F1496789FE02}"/>
          </ac:spMkLst>
        </pc:spChg>
        <pc:spChg chg="del">
          <ac:chgData name="Sarah-Jane Dean" userId="a39c76e7-0b01-48a6-9cf3-3251568950c2" providerId="ADAL" clId="{D81A6BA5-A96F-49DB-9982-5E08F2A3BBDC}" dt="2026-05-29T13:39:11.372" v="22" actId="478"/>
          <ac:spMkLst>
            <pc:docMk/>
            <pc:sldMk cId="81672196" sldId="2147374622"/>
            <ac:spMk id="55" creationId="{1F866DF4-C3BE-4B44-395A-344A1DD3F173}"/>
          </ac:spMkLst>
        </pc:spChg>
      </pc:sldChg>
      <pc:sldChg chg="delSp mod">
        <pc:chgData name="Sarah-Jane Dean" userId="a39c76e7-0b01-48a6-9cf3-3251568950c2" providerId="ADAL" clId="{D81A6BA5-A96F-49DB-9982-5E08F2A3BBDC}" dt="2026-05-29T13:44:44.967" v="37" actId="478"/>
        <pc:sldMkLst>
          <pc:docMk/>
          <pc:sldMk cId="2267630209" sldId="2147374623"/>
        </pc:sldMkLst>
        <pc:spChg chg="del">
          <ac:chgData name="Sarah-Jane Dean" userId="a39c76e7-0b01-48a6-9cf3-3251568950c2" providerId="ADAL" clId="{D81A6BA5-A96F-49DB-9982-5E08F2A3BBDC}" dt="2026-05-29T13:44:44.967" v="37" actId="478"/>
          <ac:spMkLst>
            <pc:docMk/>
            <pc:sldMk cId="2267630209" sldId="2147374623"/>
            <ac:spMk id="55" creationId="{39A61F10-D8A1-49CC-C7FA-344596B3DA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FCF32-C436-4EC2-B584-B5ACB3118E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F6573D60-E5B7-4578-9356-BF211982E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D09133-A480-49D4-8D19-6FDAC2197C0E}" type="datetimeFigureOut">
              <a:rPr lang="de-DE" smtClean="0"/>
              <a:t>08.06.2026</a:t>
            </a:fld>
            <a:endParaRPr lang="de-DE"/>
          </a:p>
        </p:txBody>
      </p:sp>
      <p:sp>
        <p:nvSpPr>
          <p:cNvPr id="4" name="Footer Placeholder 3">
            <a:extLst>
              <a:ext uri="{FF2B5EF4-FFF2-40B4-BE49-F238E27FC236}">
                <a16:creationId xmlns:a16="http://schemas.microsoft.com/office/drawing/2014/main" id="{56EFC9E6-3C78-471E-A1DD-FDCC002AD7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312B6D26-86F6-483C-8150-571A3AAAC9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6CA225-2081-422C-83F4-2EF2C431458B}" type="slidenum">
              <a:rPr lang="de-DE" smtClean="0"/>
              <a:t>‹#›</a:t>
            </a:fld>
            <a:endParaRPr lang="de-DE"/>
          </a:p>
        </p:txBody>
      </p:sp>
    </p:spTree>
    <p:extLst>
      <p:ext uri="{BB962C8B-B14F-4D97-AF65-F5344CB8AC3E}">
        <p14:creationId xmlns:p14="http://schemas.microsoft.com/office/powerpoint/2010/main" val="275331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B0161-0FB6-4972-81DB-1B93872F1307}" type="datetimeFigureOut">
              <a:rPr lang="de-DE" smtClean="0"/>
              <a:t>08.06.2026</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BDFE4-FB5C-4C30-A373-85019434EEC5}" type="slidenum">
              <a:rPr lang="de-DE" smtClean="0"/>
              <a:t>‹#›</a:t>
            </a:fld>
            <a:endParaRPr lang="de-DE"/>
          </a:p>
        </p:txBody>
      </p:sp>
    </p:spTree>
    <p:extLst>
      <p:ext uri="{BB962C8B-B14F-4D97-AF65-F5344CB8AC3E}">
        <p14:creationId xmlns:p14="http://schemas.microsoft.com/office/powerpoint/2010/main" val="8019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2C2EC-06BB-EEEA-4C5A-C7BB20207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4E51A-1CD1-DD28-9849-731F24DF5A7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6DB8565E-92A2-FE08-7913-3087021578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08A02-0983-4D98-8FAA-A493F3BA41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67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12E4-A553-DE35-F934-EAC0ED9F1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98285-7BC3-572B-E5F4-6607C282B46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9E5FCC5-59C0-087E-72DB-BED0853DBA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08A02-0983-4D98-8FAA-A493F3BA41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3616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jpeg"/><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1.jpeg"/><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65.xml"/><Relationship Id="rId7"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4.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2.xml"/><Relationship Id="rId5" Type="http://schemas.openxmlformats.org/officeDocument/2006/relationships/tags" Target="../tags/tag91.xml"/><Relationship Id="rId4" Type="http://schemas.openxmlformats.org/officeDocument/2006/relationships/tags" Target="../tags/tag9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with_image_white_supergraphic">
    <p:spTree>
      <p:nvGrpSpPr>
        <p:cNvPr id="1" name=""/>
        <p:cNvGrpSpPr/>
        <p:nvPr/>
      </p:nvGrpSpPr>
      <p:grpSpPr>
        <a:xfrm>
          <a:off x="0" y="0"/>
          <a:ext cx="0" cy="0"/>
          <a:chOff x="0" y="0"/>
          <a:chExt cx="0" cy="0"/>
        </a:xfrm>
      </p:grpSpPr>
      <p:pic>
        <p:nvPicPr>
          <p:cNvPr id="8" name="Rectangle 6">
            <a:extLst>
              <a:ext uri="{FF2B5EF4-FFF2-40B4-BE49-F238E27FC236}">
                <a16:creationId xmlns:a16="http://schemas.microsoft.com/office/drawing/2014/main" id="{E5D5E179-81F6-1D4A-5147-FB81CB2BC66B}"/>
              </a:ext>
            </a:extLst>
          </p:cNvPr>
          <p:cNvPicPr>
            <a:picLocks/>
          </p:cNvPicPr>
          <p:nvPr userDrawn="1">
            <p:custDataLst>
              <p:tags r:id="rId1"/>
            </p:custDataLst>
          </p:nvPr>
        </p:nvPicPr>
        <p:blipFill>
          <a:blip r:embed="rId10" cstate="email">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solidFill>
            <a:srgbClr val="0D535F"/>
          </a:solidFill>
          <a:effectLst>
            <a:glow>
              <a:srgbClr val="000000"/>
            </a:glow>
          </a:effectLst>
        </p:spPr>
      </p:pic>
      <p:pic>
        <p:nvPicPr>
          <p:cNvPr id="4" name="Rectangle 13" descr="CMSLegal_BG_IM_Fill">
            <a:extLst>
              <a:ext uri="{FF2B5EF4-FFF2-40B4-BE49-F238E27FC236}">
                <a16:creationId xmlns:a16="http://schemas.microsoft.com/office/drawing/2014/main" id="{B5D8AB22-553B-5BFF-5F2F-6F03C5A9BCDA}"/>
              </a:ext>
            </a:extLst>
          </p:cNvPr>
          <p:cNvPicPr>
            <a:picLocks/>
          </p:cNvPicPr>
          <p:nvPr userDrawn="1">
            <p:custDataLst>
              <p:tags r:id="rId2"/>
            </p:custDataLst>
          </p:nvPr>
        </p:nvPicPr>
        <p:blipFill>
          <a:blip r:embed="rId10" cstate="email">
            <a:extLst>
              <a:ext uri="{28A0092B-C50C-407E-A947-70E740481C1C}">
                <a14:useLocalDpi xmlns:a14="http://schemas.microsoft.com/office/drawing/2010/main"/>
              </a:ext>
            </a:extLst>
          </a:blip>
          <a:stretch>
            <a:fillRect/>
          </a:stretch>
        </p:blipFill>
        <p:spPr bwMode="auto">
          <a:xfrm>
            <a:off x="0" y="0"/>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3"/>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4"/>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5"/>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TextBox 10" descr="CMSLegal_Cover_Footer_and_Date">
            <a:extLst>
              <a:ext uri="{FF2B5EF4-FFF2-40B4-BE49-F238E27FC236}">
                <a16:creationId xmlns:a16="http://schemas.microsoft.com/office/drawing/2014/main" id="{BD014D82-FE55-444F-B40F-C87828145287}"/>
              </a:ext>
            </a:extLst>
          </p:cNvPr>
          <p:cNvSpPr txBox="1"/>
          <p:nvPr userDrawn="1">
            <p:custDataLst>
              <p:tags r:id="rId6"/>
            </p:custDataLst>
          </p:nvPr>
        </p:nvSpPr>
        <p:spPr>
          <a:xfrm>
            <a:off x="607448" y="5998552"/>
            <a:ext cx="864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9357BE0E-D61F-4999-94CE-FF6E25D43294}"/>
              </a:ext>
            </a:extLst>
          </p:cNvPr>
          <p:cNvSpPr txBox="1"/>
          <p:nvPr userDrawn="1">
            <p:custDataLst>
              <p:tags r:id="rId7"/>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chemeClr val="tx1"/>
              </a:solidFill>
              <a:latin typeface="Arial"/>
              <a:cs typeface="Arial" pitchFamily="34" charset="0"/>
            </a:endParaRPr>
          </a:p>
        </p:txBody>
      </p:sp>
      <p:sp>
        <p:nvSpPr>
          <p:cNvPr id="15" name="TextBox 14" descr="CMSLegal_Footer_Firm">
            <a:extLst>
              <a:ext uri="{FF2B5EF4-FFF2-40B4-BE49-F238E27FC236}">
                <a16:creationId xmlns:a16="http://schemas.microsoft.com/office/drawing/2014/main" id="{0733BF2B-315C-4EE5-B2E7-537498743216}"/>
              </a:ext>
            </a:extLst>
          </p:cNvPr>
          <p:cNvSpPr txBox="1"/>
          <p:nvPr userDrawn="1">
            <p:custDataLst>
              <p:tags r:id="rId8"/>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202391916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ver_with_image">
    <p:spTree>
      <p:nvGrpSpPr>
        <p:cNvPr id="1" name=""/>
        <p:cNvGrpSpPr/>
        <p:nvPr/>
      </p:nvGrpSpPr>
      <p:grpSpPr>
        <a:xfrm>
          <a:off x="0" y="0"/>
          <a:ext cx="0" cy="0"/>
          <a:chOff x="0" y="0"/>
          <a:chExt cx="0" cy="0"/>
        </a:xfrm>
      </p:grpSpPr>
      <p:pic>
        <p:nvPicPr>
          <p:cNvPr id="9" name="Picture 8" descr="A person wearing sunglasses and hoodie&#10;&#10;Description automatically generated">
            <a:extLst>
              <a:ext uri="{FF2B5EF4-FFF2-40B4-BE49-F238E27FC236}">
                <a16:creationId xmlns:a16="http://schemas.microsoft.com/office/drawing/2014/main" id="{603C8339-390F-1E1F-80C4-80D65BCB0F4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&lt;&lt;Subitle.Text&gt;&gt;</a:t>
            </a:r>
            <a:endParaRPr lang="en-US" dirty="0"/>
          </a:p>
        </p:txBody>
      </p:sp>
      <p:sp>
        <p:nvSpPr>
          <p:cNvPr id="8" name="TextBox 7" descr="CMSLegal_Cover_Footer_and_Date">
            <a:extLst>
              <a:ext uri="{FF2B5EF4-FFF2-40B4-BE49-F238E27FC236}">
                <a16:creationId xmlns:a16="http://schemas.microsoft.com/office/drawing/2014/main" id="{02382028-2560-40CB-B8A3-508FFB878652}"/>
              </a:ext>
            </a:extLst>
          </p:cNvPr>
          <p:cNvSpPr txBox="1"/>
          <p:nvPr userDrawn="1">
            <p:custDataLst>
              <p:tags r:id="rId3"/>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7" name="TextBox 6" descr="CMSLegal_Footer_Firm">
            <a:extLst>
              <a:ext uri="{FF2B5EF4-FFF2-40B4-BE49-F238E27FC236}">
                <a16:creationId xmlns:a16="http://schemas.microsoft.com/office/drawing/2014/main" id="{206827BF-1454-4554-87AD-62A399CAE624}"/>
              </a:ext>
            </a:extLst>
          </p:cNvPr>
          <p:cNvSpPr txBox="1"/>
          <p:nvPr userDrawn="1">
            <p:custDataLst>
              <p:tags r:id="rId4"/>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
        <p:nvSpPr>
          <p:cNvPr id="6" name="Picture Placeholder 15">
            <a:extLst>
              <a:ext uri="{FF2B5EF4-FFF2-40B4-BE49-F238E27FC236}">
                <a16:creationId xmlns:a16="http://schemas.microsoft.com/office/drawing/2014/main" id="{0F621E8F-32A7-EF0C-154A-B269F0A6930B}"/>
              </a:ext>
            </a:extLst>
          </p:cNvPr>
          <p:cNvSpPr>
            <a:spLocks noGrp="1" noChangeAspect="1"/>
          </p:cNvSpPr>
          <p:nvPr>
            <p:ph type="pic" sz="quarter" idx="18" hasCustomPrompt="1"/>
            <p:custDataLst>
              <p:tags r:id="rId5"/>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Tree>
    <p:extLst>
      <p:ext uri="{BB962C8B-B14F-4D97-AF65-F5344CB8AC3E}">
        <p14:creationId xmlns:p14="http://schemas.microsoft.com/office/powerpoint/2010/main" val="219896603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cover_with_image_colour_supergraphic">
    <p:spTree>
      <p:nvGrpSpPr>
        <p:cNvPr id="1" name=""/>
        <p:cNvGrpSpPr/>
        <p:nvPr/>
      </p:nvGrpSpPr>
      <p:grpSpPr>
        <a:xfrm>
          <a:off x="0" y="0"/>
          <a:ext cx="0" cy="0"/>
          <a:chOff x="0" y="0"/>
          <a:chExt cx="0" cy="0"/>
        </a:xfrm>
      </p:grpSpPr>
      <p:pic>
        <p:nvPicPr>
          <p:cNvPr id="5" name="Rectangle 6">
            <a:extLst>
              <a:ext uri="{FF2B5EF4-FFF2-40B4-BE49-F238E27FC236}">
                <a16:creationId xmlns:a16="http://schemas.microsoft.com/office/drawing/2014/main" id="{045A7914-AFCD-604C-F838-2194F37F7F26}"/>
              </a:ext>
            </a:extLst>
          </p:cNvPr>
          <p:cNvPicPr>
            <a:picLocks/>
          </p:cNvPicPr>
          <p:nvPr userDrawn="1">
            <p:custDataLst>
              <p:tags r:id="rId1"/>
            </p:custDataLst>
          </p:nvPr>
        </p:nvPicPr>
        <p:blipFill>
          <a:blip r:embed="rId8" cstate="email">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DB02E2B5-89BF-44D8-8D5C-04F9F6684F53}"/>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89952773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cover_with_image_white_supergraphic">
    <p:spTree>
      <p:nvGrpSpPr>
        <p:cNvPr id="1" name=""/>
        <p:cNvGrpSpPr/>
        <p:nvPr/>
      </p:nvGrpSpPr>
      <p:grpSpPr>
        <a:xfrm>
          <a:off x="0" y="0"/>
          <a:ext cx="0" cy="0"/>
          <a:chOff x="0" y="0"/>
          <a:chExt cx="0" cy="0"/>
        </a:xfrm>
      </p:grpSpPr>
      <p:pic>
        <p:nvPicPr>
          <p:cNvPr id="8" name="Rectangle 6">
            <a:extLst>
              <a:ext uri="{FF2B5EF4-FFF2-40B4-BE49-F238E27FC236}">
                <a16:creationId xmlns:a16="http://schemas.microsoft.com/office/drawing/2014/main" id="{E5D5E179-81F6-1D4A-5147-FB81CB2BC66B}"/>
              </a:ext>
            </a:extLst>
          </p:cNvPr>
          <p:cNvPicPr>
            <a:picLocks/>
          </p:cNvPicPr>
          <p:nvPr userDrawn="1">
            <p:custDataLst>
              <p:tags r:id="rId1"/>
            </p:custDataLst>
          </p:nvPr>
        </p:nvPicPr>
        <p:blipFill>
          <a:blip r:embed="rId10" cstate="email">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solidFill>
            <a:srgbClr val="0D535F"/>
          </a:solidFill>
          <a:effectLst>
            <a:glow>
              <a:srgbClr val="000000"/>
            </a:glow>
          </a:effectLst>
        </p:spPr>
      </p:pic>
      <p:pic>
        <p:nvPicPr>
          <p:cNvPr id="4" name="Rectangle 13" descr="CMSLegal_BG_IM_Fill">
            <a:extLst>
              <a:ext uri="{FF2B5EF4-FFF2-40B4-BE49-F238E27FC236}">
                <a16:creationId xmlns:a16="http://schemas.microsoft.com/office/drawing/2014/main" id="{B5D8AB22-553B-5BFF-5F2F-6F03C5A9BCDA}"/>
              </a:ext>
            </a:extLst>
          </p:cNvPr>
          <p:cNvPicPr>
            <a:picLocks/>
          </p:cNvPicPr>
          <p:nvPr userDrawn="1">
            <p:custDataLst>
              <p:tags r:id="rId2"/>
            </p:custDataLst>
          </p:nvPr>
        </p:nvPicPr>
        <p:blipFill>
          <a:blip r:embed="rId10" cstate="email">
            <a:extLst>
              <a:ext uri="{28A0092B-C50C-407E-A947-70E740481C1C}">
                <a14:useLocalDpi xmlns:a14="http://schemas.microsoft.com/office/drawing/2010/main"/>
              </a:ext>
            </a:extLst>
          </a:blip>
          <a:stretch>
            <a:fillRect/>
          </a:stretch>
        </p:blipFill>
        <p:spPr bwMode="auto">
          <a:xfrm>
            <a:off x="0" y="0"/>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3"/>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4"/>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5"/>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TextBox 10" descr="CMSLegal_Cover_Footer_and_Date">
            <a:extLst>
              <a:ext uri="{FF2B5EF4-FFF2-40B4-BE49-F238E27FC236}">
                <a16:creationId xmlns:a16="http://schemas.microsoft.com/office/drawing/2014/main" id="{BD014D82-FE55-444F-B40F-C87828145287}"/>
              </a:ext>
            </a:extLst>
          </p:cNvPr>
          <p:cNvSpPr txBox="1"/>
          <p:nvPr userDrawn="1">
            <p:custDataLst>
              <p:tags r:id="rId6"/>
            </p:custDataLst>
          </p:nvPr>
        </p:nvSpPr>
        <p:spPr>
          <a:xfrm>
            <a:off x="607448" y="5998552"/>
            <a:ext cx="864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9357BE0E-D61F-4999-94CE-FF6E25D43294}"/>
              </a:ext>
            </a:extLst>
          </p:cNvPr>
          <p:cNvSpPr txBox="1"/>
          <p:nvPr userDrawn="1">
            <p:custDataLst>
              <p:tags r:id="rId7"/>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chemeClr val="tx1"/>
              </a:solidFill>
              <a:latin typeface="Arial"/>
              <a:cs typeface="Arial" pitchFamily="34" charset="0"/>
            </a:endParaRPr>
          </a:p>
        </p:txBody>
      </p:sp>
      <p:sp>
        <p:nvSpPr>
          <p:cNvPr id="15" name="TextBox 14" descr="CMSLegal_Footer_Firm">
            <a:extLst>
              <a:ext uri="{FF2B5EF4-FFF2-40B4-BE49-F238E27FC236}">
                <a16:creationId xmlns:a16="http://schemas.microsoft.com/office/drawing/2014/main" id="{0733BF2B-315C-4EE5-B2E7-537498743216}"/>
              </a:ext>
            </a:extLst>
          </p:cNvPr>
          <p:cNvSpPr txBox="1"/>
          <p:nvPr userDrawn="1">
            <p:custDataLst>
              <p:tags r:id="rId8"/>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61798523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ver_with_image_colour_supergraphic">
    <p:spTree>
      <p:nvGrpSpPr>
        <p:cNvPr id="1" name=""/>
        <p:cNvGrpSpPr/>
        <p:nvPr/>
      </p:nvGrpSpPr>
      <p:grpSpPr>
        <a:xfrm>
          <a:off x="0" y="0"/>
          <a:ext cx="0" cy="0"/>
          <a:chOff x="0" y="0"/>
          <a:chExt cx="0" cy="0"/>
        </a:xfrm>
      </p:grpSpPr>
      <p:pic>
        <p:nvPicPr>
          <p:cNvPr id="5" name="Rectangle 6">
            <a:extLst>
              <a:ext uri="{FF2B5EF4-FFF2-40B4-BE49-F238E27FC236}">
                <a16:creationId xmlns:a16="http://schemas.microsoft.com/office/drawing/2014/main" id="{DB0ED105-796F-3A57-900D-C257FE7E542D}"/>
              </a:ext>
            </a:extLst>
          </p:cNvPr>
          <p:cNvPicPr>
            <a:picLocks/>
          </p:cNvPicPr>
          <p:nvPr userDrawn="1">
            <p:custDataLst>
              <p:tags r:id="rId1"/>
            </p:custDataLst>
          </p:nvPr>
        </p:nvPicPr>
        <p:blipFill>
          <a:blip r:embed="rId8" cstate="email">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accent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02A8800C-AA5A-4548-9036-B7E682E0FF6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9684491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over_with_image_white_supergraphic">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72CB2-153F-64F0-451E-40338428E1A6}"/>
              </a:ext>
            </a:extLst>
          </p:cNvPr>
          <p:cNvSpPr txBox="1"/>
          <p:nvPr userDrawn="1">
            <p:custDataLst>
              <p:tags r:id="rId1"/>
            </p:custDataLst>
          </p:nvPr>
        </p:nvSpPr>
        <p:spPr bwMode="auto">
          <a:xfrm>
            <a:off x="0" y="1312"/>
            <a:ext cx="127000" cy="127000"/>
          </a:xfrm>
          <a:prstGeom prst="rect">
            <a:avLst/>
          </a:prstGeom>
          <a:noFill/>
        </p:spPr>
        <p:txBody>
          <a:bodyPr vert="horz" rtlCol="0">
            <a:spAutoFit/>
          </a:bodyPr>
          <a:lstStyle/>
          <a:p>
            <a:endParaRPr lang="en-GB"/>
          </a:p>
        </p:txBody>
      </p:sp>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bg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B95451F5-FE49-4C1B-B62A-D715AA276FB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215742213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ver_with_colour_supergraphic">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6"/>
            <a:ext cx="6829425" cy="2060574"/>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descr="CMSLegal_Cover_Footer_and_Date">
            <a:extLst>
              <a:ext uri="{FF2B5EF4-FFF2-40B4-BE49-F238E27FC236}">
                <a16:creationId xmlns:a16="http://schemas.microsoft.com/office/drawing/2014/main" id="{BD9A5E84-44E1-4D45-9F5B-0874E73567B8}"/>
              </a:ext>
            </a:extLst>
          </p:cNvPr>
          <p:cNvSpPr txBox="1"/>
          <p:nvPr userDrawn="1">
            <p:custDataLst>
              <p:tags r:id="rId4"/>
            </p:custDataLst>
          </p:nvPr>
        </p:nvSpPr>
        <p:spPr>
          <a:xfrm>
            <a:off x="607448"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6B3D0776-20A9-466A-BE26-4E6F4E2AA43F}"/>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342638144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ver_with_theme_colour">
    <p:spTree>
      <p:nvGrpSpPr>
        <p:cNvPr id="1" name=""/>
        <p:cNvGrpSpPr/>
        <p:nvPr/>
      </p:nvGrpSpPr>
      <p:grpSpPr>
        <a:xfrm>
          <a:off x="0" y="0"/>
          <a:ext cx="0" cy="0"/>
          <a:chOff x="0" y="0"/>
          <a:chExt cx="0" cy="0"/>
        </a:xfrm>
      </p:grpSpPr>
      <p:sp>
        <p:nvSpPr>
          <p:cNvPr id="8" name="Rectangle 7" descr="CMSLegal_BG_IM_Fill">
            <a:extLst>
              <a:ext uri="{FF2B5EF4-FFF2-40B4-BE49-F238E27FC236}">
                <a16:creationId xmlns:a16="http://schemas.microsoft.com/office/drawing/2014/main" id="{A7E7FE3E-07C8-44FF-B0C3-081C122B3592}"/>
              </a:ext>
            </a:extLst>
          </p:cNvPr>
          <p:cNvSpPr>
            <a:spLocks noChangeArrowheads="1"/>
          </p:cNvSpPr>
          <p:nvPr userDrawn="1"/>
        </p:nvSpPr>
        <p:spPr bwMode="auto">
          <a:xfrm>
            <a:off x="0" y="0"/>
            <a:ext cx="12192000" cy="6858000"/>
          </a:xfrm>
          <a:prstGeom prst="rect">
            <a:avLst/>
          </a:prstGeom>
          <a:solidFill>
            <a:schemeClr val="accent1"/>
          </a:solidFill>
          <a:ln w="9525">
            <a:noFill/>
            <a:miter lim="800000"/>
            <a:headEnd/>
            <a:tailEnd/>
          </a:ln>
        </p:spPr>
        <p:txBody>
          <a:bodyPr lIns="0" tIns="0" rIns="0" bIns="0"/>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TextBox 6" descr="CMSLegal_Cover_Footer_and_Date">
            <a:extLst>
              <a:ext uri="{FF2B5EF4-FFF2-40B4-BE49-F238E27FC236}">
                <a16:creationId xmlns:a16="http://schemas.microsoft.com/office/drawing/2014/main" id="{AE24B72D-1443-415A-87E7-FBA97A4C3F92}"/>
              </a:ext>
            </a:extLst>
          </p:cNvPr>
          <p:cNvSpPr txBox="1"/>
          <p:nvPr userDrawn="1">
            <p:custDataLst>
              <p:tags r:id="rId4"/>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9" name="TextBox 8" descr="CMSLegal_Footer_Firm">
            <a:extLst>
              <a:ext uri="{FF2B5EF4-FFF2-40B4-BE49-F238E27FC236}">
                <a16:creationId xmlns:a16="http://schemas.microsoft.com/office/drawing/2014/main" id="{E36D9CB0-EAF3-476E-88A6-5396A489C733}"/>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9746406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endParaRPr lang="en-GB" dirty="0"/>
          </a:p>
        </p:txBody>
      </p:sp>
    </p:spTree>
    <p:extLst>
      <p:ext uri="{BB962C8B-B14F-4D97-AF65-F5344CB8AC3E}">
        <p14:creationId xmlns:p14="http://schemas.microsoft.com/office/powerpoint/2010/main" val="145243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28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6" name="Textplatzhalter 11"/>
          <p:cNvSpPr>
            <a:spLocks noGrp="1"/>
          </p:cNvSpPr>
          <p:nvPr>
            <p:ph type="body" sz="quarter" idx="11" hasCustomPrompt="1"/>
          </p:nvPr>
        </p:nvSpPr>
        <p:spPr>
          <a:xfrm>
            <a:off x="576000" y="1868400"/>
            <a:ext cx="11040000" cy="4224896"/>
          </a:xfrm>
        </p:spPr>
        <p:txBody>
          <a:bodyPr/>
          <a:lstStyle>
            <a:lvl1pPr algn="l">
              <a:spcBef>
                <a:spcPts val="480"/>
              </a:spcBef>
              <a:buFont typeface="Symbol" pitchFamily="18" charset="2"/>
              <a:buChar char="-"/>
              <a:defRPr sz="2400">
                <a:solidFill>
                  <a:schemeClr val="tx1"/>
                </a:solidFill>
              </a:defRPr>
            </a:lvl1pPr>
            <a:lvl2pPr marL="648000" indent="-284400" algn="l">
              <a:spcBef>
                <a:spcPts val="432"/>
              </a:spcBef>
              <a:buFont typeface="Arial" pitchFamily="34" charset="0"/>
              <a:buChar char="•"/>
              <a:defRPr>
                <a:solidFill>
                  <a:schemeClr val="tx1"/>
                </a:solidFill>
              </a:defRPr>
            </a:lvl2pPr>
            <a:lvl3pPr marL="900000" algn="l">
              <a:spcBef>
                <a:spcPts val="384"/>
              </a:spcBef>
              <a:buFont typeface="Symbol" pitchFamily="18" charset="2"/>
              <a:buChar char="-"/>
              <a:defRPr sz="2000" baseline="0">
                <a:solidFill>
                  <a:schemeClr val="tx1"/>
                </a:solidFill>
              </a:defRPr>
            </a:lvl3pPr>
            <a:lvl4pPr marL="1152000" algn="l">
              <a:spcBef>
                <a:spcPts val="384"/>
              </a:spcBef>
              <a:buFont typeface="Arial" pitchFamily="34" charset="0"/>
              <a:buChar char="•"/>
              <a:defRPr sz="1800" baseline="0">
                <a:solidFill>
                  <a:schemeClr val="tx1"/>
                </a:solidFill>
              </a:defRPr>
            </a:lvl4pPr>
            <a:lvl5pPr marL="1404000" algn="l">
              <a:spcBef>
                <a:spcPts val="384"/>
              </a:spcBef>
              <a:buFont typeface="Symbol" pitchFamily="18" charset="2"/>
              <a:buChar char="-"/>
              <a:defRPr sz="1600">
                <a:solidFill>
                  <a:schemeClr val="tx1"/>
                </a:solidFill>
              </a:defRPr>
            </a:lvl5pPr>
            <a:lvl6pPr algn="l">
              <a:defRPr/>
            </a:lvl6pPr>
            <a:lvl7pPr algn="l">
              <a:defRPr/>
            </a:lvl7pPr>
            <a:lvl8pPr algn="l">
              <a:defRPr/>
            </a:lvl8pPr>
            <a:lvl9pPr algn="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5" name="Slide Number Placeholder 6">
            <a:extLst>
              <a:ext uri="{FF2B5EF4-FFF2-40B4-BE49-F238E27FC236}">
                <a16:creationId xmlns:a16="http://schemas.microsoft.com/office/drawing/2014/main" id="{22058DBF-2898-4863-B6CC-F5EE7668839C}"/>
              </a:ext>
            </a:extLst>
          </p:cNvPr>
          <p:cNvSpPr>
            <a:spLocks noGrp="1"/>
          </p:cNvSpPr>
          <p:nvPr>
            <p:ph type="sldNum" sz="quarter" idx="12"/>
          </p:nvPr>
        </p:nvSpPr>
        <p:spPr>
          <a:xfrm>
            <a:off x="594000" y="6264000"/>
            <a:ext cx="288000" cy="594000"/>
          </a:xfrm>
          <a:prstGeom prst="rect">
            <a:avLst/>
          </a:prstGeom>
        </p:spPr>
        <p:txBody>
          <a:bodyPr/>
          <a:lstStyle>
            <a:lvl1pPr>
              <a:defRPr b="0"/>
            </a:lvl1pPr>
          </a:lstStyle>
          <a:p>
            <a:r>
              <a:rPr lang="de-DE" dirty="0"/>
              <a:t> </a:t>
            </a:r>
          </a:p>
        </p:txBody>
      </p:sp>
      <p:sp>
        <p:nvSpPr>
          <p:cNvPr id="16" name="Slide Number Placeholder 6">
            <a:extLst>
              <a:ext uri="{FF2B5EF4-FFF2-40B4-BE49-F238E27FC236}">
                <a16:creationId xmlns:a16="http://schemas.microsoft.com/office/drawing/2014/main" id="{AC7CD7E7-249E-4981-A775-22B0CC41612A}"/>
              </a:ext>
            </a:extLst>
          </p:cNvPr>
          <p:cNvSpPr txBox="1">
            <a:spLocks/>
          </p:cNvSpPr>
          <p:nvPr userDrawn="1"/>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6824BF-3B93-454D-8CFC-2835FAC2A0AB}" type="slidenum">
              <a:rPr lang="de-DE" smtClean="0">
                <a:solidFill>
                  <a:schemeClr val="tx1"/>
                </a:solidFill>
              </a:rPr>
              <a:pPr/>
              <a:t>‹#›</a:t>
            </a:fld>
            <a:endParaRPr lang="de-DE" dirty="0">
              <a:solidFill>
                <a:schemeClr val="tx1"/>
              </a:solidFill>
            </a:endParaRPr>
          </a:p>
        </p:txBody>
      </p:sp>
      <p:sp>
        <p:nvSpPr>
          <p:cNvPr id="17" name="Footer Placeholder 5">
            <a:extLst>
              <a:ext uri="{FF2B5EF4-FFF2-40B4-BE49-F238E27FC236}">
                <a16:creationId xmlns:a16="http://schemas.microsoft.com/office/drawing/2014/main" id="{EB40EAC6-9001-4A9F-97E7-0C6482002431}"/>
              </a:ext>
            </a:extLst>
          </p:cNvPr>
          <p:cNvSpPr>
            <a:spLocks noGrp="1"/>
          </p:cNvSpPr>
          <p:nvPr>
            <p:ph type="ftr" sz="quarter" idx="13"/>
          </p:nvPr>
        </p:nvSpPr>
        <p:spPr>
          <a:xfrm>
            <a:off x="882001" y="6264000"/>
            <a:ext cx="3960000" cy="594000"/>
          </a:xfrm>
          <a:prstGeom prst="rect">
            <a:avLst/>
          </a:prstGeom>
        </p:spPr>
        <p:txBody>
          <a:bodyPr anchor="ctr" anchorCtr="0"/>
          <a:lstStyle>
            <a:lvl1pPr>
              <a:defRPr sz="1000" b="0">
                <a:solidFill>
                  <a:schemeClr val="tx1"/>
                </a:solidFill>
              </a:defRPr>
            </a:lvl1pPr>
          </a:lstStyle>
          <a:p>
            <a:endParaRPr lang="de-DE" dirty="0"/>
          </a:p>
        </p:txBody>
      </p:sp>
    </p:spTree>
    <p:extLst>
      <p:ext uri="{BB962C8B-B14F-4D97-AF65-F5344CB8AC3E}">
        <p14:creationId xmlns:p14="http://schemas.microsoft.com/office/powerpoint/2010/main" val="12508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normAutofit/>
          </a:bodyPr>
          <a:lstStyle>
            <a:lvl1pPr>
              <a:defRPr sz="28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rgbClr val="3B393A"/>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endParaRPr lang="en-GB" dirty="0"/>
          </a:p>
        </p:txBody>
      </p:sp>
    </p:spTree>
    <p:extLst>
      <p:ext uri="{BB962C8B-B14F-4D97-AF65-F5344CB8AC3E}">
        <p14:creationId xmlns:p14="http://schemas.microsoft.com/office/powerpoint/2010/main" val="4161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with_image">
    <p:spTree>
      <p:nvGrpSpPr>
        <p:cNvPr id="1" name=""/>
        <p:cNvGrpSpPr/>
        <p:nvPr/>
      </p:nvGrpSpPr>
      <p:grpSpPr>
        <a:xfrm>
          <a:off x="0" y="0"/>
          <a:ext cx="0" cy="0"/>
          <a:chOff x="0" y="0"/>
          <a:chExt cx="0" cy="0"/>
        </a:xfrm>
      </p:grpSpPr>
      <p:pic>
        <p:nvPicPr>
          <p:cNvPr id="4" name="Picture 3" descr="A blue and purple wavy object&#10;&#10;AI-generated content may be incorrect.">
            <a:extLst>
              <a:ext uri="{FF2B5EF4-FFF2-40B4-BE49-F238E27FC236}">
                <a16:creationId xmlns:a16="http://schemas.microsoft.com/office/drawing/2014/main" id="{03AF4173-80BF-B1C3-FE67-724545D85AA5}"/>
              </a:ext>
            </a:extLst>
          </p:cNvPr>
          <p:cNvPicPr>
            <a:picLocks noChangeAspect="1"/>
          </p:cNvPicPr>
          <p:nvPr userDrawn="1"/>
        </p:nvPicPr>
        <p:blipFill>
          <a:blip r:embed="rId7">
            <a:extLst>
              <a:ext uri="{28A0092B-C50C-407E-A947-70E740481C1C}">
                <a14:useLocalDpi xmlns:a14="http://schemas.microsoft.com/office/drawing/2010/main" val="0"/>
              </a:ext>
            </a:extLst>
          </a:blip>
          <a:srcRect l="10"/>
          <a:stretch/>
        </p:blipFill>
        <p:spPr>
          <a:xfrm>
            <a:off x="0" y="-1312"/>
            <a:ext cx="12190799" cy="6858000"/>
          </a:xfrm>
          <a:prstGeom prst="rect">
            <a:avLst/>
          </a:prstGeom>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&lt;&lt;Subitle.Text&gt;&gt;</a:t>
            </a:r>
            <a:endParaRPr lang="en-US" dirty="0"/>
          </a:p>
        </p:txBody>
      </p:sp>
      <p:sp>
        <p:nvSpPr>
          <p:cNvPr id="8" name="TextBox 7" descr="CMSLegal_Cover_Footer_and_Date">
            <a:extLst>
              <a:ext uri="{FF2B5EF4-FFF2-40B4-BE49-F238E27FC236}">
                <a16:creationId xmlns:a16="http://schemas.microsoft.com/office/drawing/2014/main" id="{02382028-2560-40CB-B8A3-508FFB878652}"/>
              </a:ext>
            </a:extLst>
          </p:cNvPr>
          <p:cNvSpPr txBox="1"/>
          <p:nvPr userDrawn="1">
            <p:custDataLst>
              <p:tags r:id="rId3"/>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7" name="TextBox 6" descr="CMSLegal_Footer_Firm">
            <a:extLst>
              <a:ext uri="{FF2B5EF4-FFF2-40B4-BE49-F238E27FC236}">
                <a16:creationId xmlns:a16="http://schemas.microsoft.com/office/drawing/2014/main" id="{206827BF-1454-4554-87AD-62A399CAE624}"/>
              </a:ext>
            </a:extLst>
          </p:cNvPr>
          <p:cNvSpPr txBox="1"/>
          <p:nvPr userDrawn="1">
            <p:custDataLst>
              <p:tags r:id="rId4"/>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
        <p:nvSpPr>
          <p:cNvPr id="6" name="Picture Placeholder 15">
            <a:extLst>
              <a:ext uri="{FF2B5EF4-FFF2-40B4-BE49-F238E27FC236}">
                <a16:creationId xmlns:a16="http://schemas.microsoft.com/office/drawing/2014/main" id="{0F621E8F-32A7-EF0C-154A-B269F0A6930B}"/>
              </a:ext>
            </a:extLst>
          </p:cNvPr>
          <p:cNvSpPr>
            <a:spLocks noGrp="1" noChangeAspect="1"/>
          </p:cNvSpPr>
          <p:nvPr>
            <p:ph type="pic" sz="quarter" idx="18" hasCustomPrompt="1"/>
            <p:custDataLst>
              <p:tags r:id="rId5"/>
            </p:custDataLst>
          </p:nvPr>
        </p:nvSpPr>
        <p:spPr>
          <a:xfrm>
            <a:off x="607448" y="562448"/>
            <a:ext cx="10972800" cy="1018800"/>
          </a:xfrm>
        </p:spPr>
        <p:txBody>
          <a:bodyPr/>
          <a:lstStyle>
            <a:lvl1pPr algn="r">
              <a:defRPr>
                <a:solidFill>
                  <a:schemeClr val="tx1"/>
                </a:solidFill>
              </a:defRPr>
            </a:lvl1pPr>
          </a:lstStyle>
          <a:p>
            <a:r>
              <a:rPr lang="en-GB" dirty="0"/>
              <a:t>&lt;&lt;Logo&gt;&gt;</a:t>
            </a:r>
          </a:p>
        </p:txBody>
      </p:sp>
      <p:grpSp>
        <p:nvGrpSpPr>
          <p:cNvPr id="14" name="Group 13">
            <a:extLst>
              <a:ext uri="{FF2B5EF4-FFF2-40B4-BE49-F238E27FC236}">
                <a16:creationId xmlns:a16="http://schemas.microsoft.com/office/drawing/2014/main" id="{9F10F273-E72F-1796-170B-7A8EBABA7764}"/>
              </a:ext>
            </a:extLst>
          </p:cNvPr>
          <p:cNvGrpSpPr>
            <a:grpSpLocks noChangeAspect="1"/>
          </p:cNvGrpSpPr>
          <p:nvPr userDrawn="1"/>
        </p:nvGrpSpPr>
        <p:grpSpPr bwMode="auto">
          <a:xfrm>
            <a:off x="7341876" y="-59723"/>
            <a:ext cx="4890444" cy="6917723"/>
            <a:chOff x="786" y="18"/>
            <a:chExt cx="3054" cy="4320"/>
          </a:xfrm>
          <a:solidFill>
            <a:schemeClr val="bg1"/>
          </a:solidFill>
        </p:grpSpPr>
        <p:sp>
          <p:nvSpPr>
            <p:cNvPr id="15" name="Freeform 5">
              <a:extLst>
                <a:ext uri="{FF2B5EF4-FFF2-40B4-BE49-F238E27FC236}">
                  <a16:creationId xmlns:a16="http://schemas.microsoft.com/office/drawing/2014/main" id="{8F106871-FDA2-3001-C45A-84C7EA52BDB6}"/>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71AECD17-82BF-380E-54AC-E12D4D99D9E6}"/>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7903320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June 8, 2026</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01936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three conten pattern ba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EC562E-4C23-4C03-A766-C825943BFDF8}"/>
              </a:ext>
            </a:extLst>
          </p:cNvPr>
          <p:cNvSpPr/>
          <p:nvPr userDrawn="1"/>
        </p:nvSpPr>
        <p:spPr>
          <a:xfrm>
            <a:off x="0" y="0"/>
            <a:ext cx="12192000" cy="2088000"/>
          </a:xfrm>
          <a:prstGeom prst="rect">
            <a:avLst/>
          </a:prstGeom>
          <a:solidFill>
            <a:srgbClr val="41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94000" y="2520000"/>
            <a:ext cx="3420000" cy="3744000"/>
          </a:xfrm>
          <a:prstGeom prst="rect">
            <a:avLst/>
          </a:prstGeom>
        </p:spPr>
        <p:txBody>
          <a:bodyPr/>
          <a:lstStyle>
            <a:lvl1pPr>
              <a:defRPr>
                <a:solidFill>
                  <a:schemeClr val="tx1"/>
                </a:solidFill>
                <a:latin typeface="+mn-lt"/>
              </a:defRPr>
            </a:lvl1pPr>
            <a:lvl2pPr>
              <a:defRPr>
                <a:solidFill>
                  <a:schemeClr val="tx1"/>
                </a:solidFill>
                <a:latin typeface="+mn-lt"/>
              </a:defRPr>
            </a:lvl2pPr>
            <a:lvl3pPr marL="895350" indent="-266700" algn="l">
              <a:defRPr>
                <a:solidFill>
                  <a:schemeClr val="tx1"/>
                </a:solidFill>
                <a:latin typeface="+mn-lt"/>
              </a:defRPr>
            </a:lvl3pPr>
            <a:lvl4pPr marL="1162050" indent="-266700" algn="l">
              <a:defRPr>
                <a:solidFill>
                  <a:schemeClr val="tx1"/>
                </a:solidFill>
                <a:latin typeface="+mn-lt"/>
              </a:defRPr>
            </a:lvl4pPr>
            <a:lvl5pPr marL="1438275" indent="-276225" algn="l">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n-lt"/>
              </a:defRPr>
            </a:lvl1pPr>
          </a:lstStyle>
          <a:p>
            <a:r>
              <a:rPr lang="en-GB"/>
              <a:t>CMS example slides | March 2026</a:t>
            </a:r>
            <a:endParaRPr lang="de-DE" dirty="0">
              <a:latin typeface="+mn-lt"/>
            </a:endParaRPr>
          </a:p>
        </p:txBody>
      </p:sp>
      <p:sp>
        <p:nvSpPr>
          <p:cNvPr id="6" name="Slide Number Placeholder 5"/>
          <p:cNvSpPr>
            <a:spLocks noGrp="1"/>
          </p:cNvSpPr>
          <p:nvPr>
            <p:ph type="sldNum" sz="quarter" idx="12"/>
          </p:nvPr>
        </p:nvSpPr>
        <p:spPr/>
        <p:txBody>
          <a:bodyPr/>
          <a:lstStyle>
            <a:lvl1pPr>
              <a:defRPr>
                <a:latin typeface="+mn-lt"/>
              </a:defRPr>
            </a:lvl1pPr>
          </a:lstStyle>
          <a:p>
            <a:fld id="{586824BF-3B93-454D-8CFC-2835FAC2A0AB}" type="slidenum">
              <a:rPr lang="de-DE" smtClean="0"/>
              <a:pPr/>
              <a:t>‹#›</a:t>
            </a:fld>
            <a:endParaRPr lang="de-DE">
              <a:latin typeface="+mn-lt"/>
            </a:endParaRPr>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hasCustomPrompt="1"/>
          </p:nvPr>
        </p:nvSpPr>
        <p:spPr>
          <a:xfrm>
            <a:off x="4386000" y="2518688"/>
            <a:ext cx="3420000" cy="3744000"/>
          </a:xfrm>
          <a:prstGeom prst="rect">
            <a:avLst/>
          </a:prstGeom>
        </p:spPr>
        <p:txBody>
          <a:bodyPr/>
          <a:lstStyle>
            <a:lvl1pPr>
              <a:defRPr>
                <a:solidFill>
                  <a:schemeClr val="tx1"/>
                </a:solidFill>
                <a:latin typeface="+mn-lt"/>
              </a:defRPr>
            </a:lvl1pPr>
            <a:lvl2pPr>
              <a:defRPr>
                <a:solidFill>
                  <a:schemeClr val="tx1"/>
                </a:solidFill>
                <a:latin typeface="+mn-lt"/>
              </a:defRPr>
            </a:lvl2pPr>
            <a:lvl3pPr marL="895350" indent="-266700" algn="l">
              <a:defRPr>
                <a:solidFill>
                  <a:schemeClr val="tx1"/>
                </a:solidFill>
                <a:latin typeface="+mn-lt"/>
              </a:defRPr>
            </a:lvl3pPr>
            <a:lvl4pPr marL="1162050" indent="-266700" algn="l">
              <a:defRPr>
                <a:solidFill>
                  <a:schemeClr val="tx1"/>
                </a:solidFill>
                <a:latin typeface="+mn-lt"/>
              </a:defRPr>
            </a:lvl4pPr>
            <a:lvl5pPr marL="1438275" indent="-276225" algn="l">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hasCustomPrompt="1"/>
          </p:nvPr>
        </p:nvSpPr>
        <p:spPr>
          <a:xfrm>
            <a:off x="8176687" y="2525288"/>
            <a:ext cx="3420000" cy="3744000"/>
          </a:xfrm>
          <a:prstGeom prst="rect">
            <a:avLst/>
          </a:prstGeom>
        </p:spPr>
        <p:txBody>
          <a:bodyPr/>
          <a:lstStyle>
            <a:lvl1pPr>
              <a:defRPr>
                <a:solidFill>
                  <a:schemeClr val="tx1"/>
                </a:solidFill>
                <a:latin typeface="+mn-lt"/>
              </a:defRPr>
            </a:lvl1pPr>
            <a:lvl2pPr>
              <a:defRPr>
                <a:solidFill>
                  <a:schemeClr val="tx1"/>
                </a:solidFill>
                <a:latin typeface="+mn-lt"/>
              </a:defRPr>
            </a:lvl2pPr>
            <a:lvl3pPr marL="895350" indent="-266700" algn="l">
              <a:defRPr>
                <a:solidFill>
                  <a:schemeClr val="tx1"/>
                </a:solidFill>
                <a:latin typeface="+mn-lt"/>
              </a:defRPr>
            </a:lvl3pPr>
            <a:lvl4pPr marL="1162050" indent="-266700" algn="l">
              <a:defRPr>
                <a:solidFill>
                  <a:schemeClr val="tx1"/>
                </a:solidFill>
                <a:latin typeface="+mn-lt"/>
              </a:defRPr>
            </a:lvl4pPr>
            <a:lvl5pPr marL="1438275" indent="-276225" algn="l">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latin typeface="+mn-lt"/>
              </a:defRPr>
            </a:lvl1pPr>
          </a:lstStyle>
          <a:p>
            <a:r>
              <a:rPr lang="de-DE"/>
              <a:t>CMS</a:t>
            </a:r>
            <a:endParaRPr lang="en-GB"/>
          </a:p>
        </p:txBody>
      </p:sp>
    </p:spTree>
    <p:extLst>
      <p:ext uri="{BB962C8B-B14F-4D97-AF65-F5344CB8AC3E}">
        <p14:creationId xmlns:p14="http://schemas.microsoft.com/office/powerpoint/2010/main" val="677649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cover_with_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298E0-CF69-ED79-79EF-F69AD9745B88}"/>
              </a:ext>
            </a:extLst>
          </p:cNvPr>
          <p:cNvPicPr>
            <a:picLocks noChangeAspect="1"/>
          </p:cNvPicPr>
          <p:nvPr userDrawn="1"/>
        </p:nvPicPr>
        <p:blipFill>
          <a:blip r:embed="rId7">
            <a:extLst>
              <a:ext uri="{28A0092B-C50C-407E-A947-70E740481C1C}">
                <a14:useLocalDpi xmlns:a14="http://schemas.microsoft.com/office/drawing/2010/main" val="0"/>
              </a:ext>
            </a:extLst>
          </a:blip>
          <a:srcRect l="50385" t="13819" r="4" b="46715"/>
          <a:stretch>
            <a:fillRect/>
          </a:stretch>
        </p:blipFill>
        <p:spPr>
          <a:xfrm>
            <a:off x="0" y="0"/>
            <a:ext cx="12192000" cy="6858000"/>
          </a:xfrm>
          <a:prstGeom prst="rect">
            <a:avLst/>
          </a:prstGeom>
        </p:spPr>
      </p:pic>
      <p:sp>
        <p:nvSpPr>
          <p:cNvPr id="10" name="Freeform 10">
            <a:extLst>
              <a:ext uri="{FF2B5EF4-FFF2-40B4-BE49-F238E27FC236}">
                <a16:creationId xmlns:a16="http://schemas.microsoft.com/office/drawing/2014/main" id="{86133872-52CD-5430-286B-DC2395355E1C}"/>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553981">
              <a:alpha val="60000"/>
            </a:srgbClr>
          </a:solidFill>
          <a:ln>
            <a:noFill/>
          </a:ln>
        </p:spPr>
        <p:txBody>
          <a:bodyPr vert="horz" wrap="square" lIns="91440" tIns="45720" rIns="91440" bIns="45720" numCol="1" anchor="t" anchorCtr="0" compatLnSpc="1">
            <a:prstTxWarp prst="textNoShape">
              <a:avLst/>
            </a:prstTxWarp>
          </a:bodyPr>
          <a:lstStyle/>
          <a:p>
            <a:pPr lvl="0"/>
            <a:endParaRPr lang="en-GB" dirty="0"/>
          </a:p>
        </p:txBody>
      </p:sp>
      <p:sp>
        <p:nvSpPr>
          <p:cNvPr id="11" name="Freeform 11">
            <a:extLst>
              <a:ext uri="{FF2B5EF4-FFF2-40B4-BE49-F238E27FC236}">
                <a16:creationId xmlns:a16="http://schemas.microsoft.com/office/drawing/2014/main" id="{8F9E9E8C-7ED3-0B60-33DF-66841A06C7EE}"/>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553981">
              <a:alpha val="60000"/>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&lt;&lt;Subitle.Text&gt;&gt;</a:t>
            </a:r>
            <a:endParaRPr lang="en-US" dirty="0"/>
          </a:p>
        </p:txBody>
      </p:sp>
      <p:sp>
        <p:nvSpPr>
          <p:cNvPr id="8" name="TextBox 7" descr="CMSLegal_Cover_Footer_and_Date">
            <a:extLst>
              <a:ext uri="{FF2B5EF4-FFF2-40B4-BE49-F238E27FC236}">
                <a16:creationId xmlns:a16="http://schemas.microsoft.com/office/drawing/2014/main" id="{02382028-2560-40CB-B8A3-508FFB878652}"/>
              </a:ext>
            </a:extLst>
          </p:cNvPr>
          <p:cNvSpPr txBox="1"/>
          <p:nvPr userDrawn="1">
            <p:custDataLst>
              <p:tags r:id="rId3"/>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2026</a:t>
            </a:r>
          </a:p>
        </p:txBody>
      </p:sp>
      <p:sp>
        <p:nvSpPr>
          <p:cNvPr id="7" name="TextBox 6" descr="CMSLegal_Footer_Firm">
            <a:extLst>
              <a:ext uri="{FF2B5EF4-FFF2-40B4-BE49-F238E27FC236}">
                <a16:creationId xmlns:a16="http://schemas.microsoft.com/office/drawing/2014/main" id="{206827BF-1454-4554-87AD-62A399CAE624}"/>
              </a:ext>
            </a:extLst>
          </p:cNvPr>
          <p:cNvSpPr txBox="1"/>
          <p:nvPr userDrawn="1">
            <p:custDataLst>
              <p:tags r:id="rId4"/>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
        <p:nvSpPr>
          <p:cNvPr id="6" name="Picture Placeholder 15">
            <a:extLst>
              <a:ext uri="{FF2B5EF4-FFF2-40B4-BE49-F238E27FC236}">
                <a16:creationId xmlns:a16="http://schemas.microsoft.com/office/drawing/2014/main" id="{0F621E8F-32A7-EF0C-154A-B269F0A6930B}"/>
              </a:ext>
            </a:extLst>
          </p:cNvPr>
          <p:cNvSpPr>
            <a:spLocks noGrp="1" noChangeAspect="1"/>
          </p:cNvSpPr>
          <p:nvPr>
            <p:ph type="pic" sz="quarter" idx="18" hasCustomPrompt="1"/>
            <p:custDataLst>
              <p:tags r:id="rId5"/>
            </p:custDataLst>
          </p:nvPr>
        </p:nvSpPr>
        <p:spPr>
          <a:xfrm>
            <a:off x="607448" y="562448"/>
            <a:ext cx="11030378" cy="834050"/>
          </a:xfrm>
        </p:spPr>
        <p:txBody>
          <a:bodyPr/>
          <a:lstStyle>
            <a:lvl1pPr algn="r">
              <a:defRPr>
                <a:solidFill>
                  <a:schemeClr val="tx1"/>
                </a:solidFill>
              </a:defRPr>
            </a:lvl1pPr>
          </a:lstStyle>
          <a:p>
            <a:r>
              <a:rPr lang="en-GB" dirty="0"/>
              <a:t>&lt;&lt;Logo&gt;&gt;</a:t>
            </a:r>
          </a:p>
        </p:txBody>
      </p:sp>
    </p:spTree>
    <p:extLst>
      <p:ext uri="{BB962C8B-B14F-4D97-AF65-F5344CB8AC3E}">
        <p14:creationId xmlns:p14="http://schemas.microsoft.com/office/powerpoint/2010/main" val="3882174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thre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a:prstGeom prst="rect">
            <a:avLst/>
          </a:prstGeom>
        </p:spPr>
        <p:txBody>
          <a:bodyPr/>
          <a:lstStyle>
            <a:lvl1pPr>
              <a:defRPr>
                <a:latin typeface="+mj-lt"/>
              </a:defRPr>
            </a:lvl1pPr>
          </a:lstStyle>
          <a:p>
            <a:r>
              <a:rPr lang="de-DE" dirty="0"/>
              <a:t>Digital Assets | 2022</a:t>
            </a:r>
          </a:p>
        </p:txBody>
      </p:sp>
      <p:sp>
        <p:nvSpPr>
          <p:cNvPr id="6" name="Slide Number Placeholder 5"/>
          <p:cNvSpPr>
            <a:spLocks noGrp="1"/>
          </p:cNvSpPr>
          <p:nvPr>
            <p:ph type="sldNum" sz="quarter" idx="12"/>
          </p:nvPr>
        </p:nvSpPr>
        <p:spPr>
          <a:xfrm>
            <a:off x="594000" y="6264000"/>
            <a:ext cx="288000" cy="594000"/>
          </a:xfrm>
          <a:prstGeom prst="rect">
            <a:avLst/>
          </a:prstGeom>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4">
            <a:extLst>
              <a:ext uri="{FF2B5EF4-FFF2-40B4-BE49-F238E27FC236}">
                <a16:creationId xmlns:a16="http://schemas.microsoft.com/office/drawing/2014/main" id="{31064131-9B92-454C-845B-A8C54C5A2F5C}"/>
              </a:ext>
            </a:extLst>
          </p:cNvPr>
          <p:cNvGrpSpPr>
            <a:grpSpLocks noChangeAspect="1"/>
          </p:cNvGrpSpPr>
          <p:nvPr userDrawn="1"/>
        </p:nvGrpSpPr>
        <p:grpSpPr bwMode="auto">
          <a:xfrm>
            <a:off x="5557694" y="-1"/>
            <a:ext cx="6634306" cy="2110153"/>
            <a:chOff x="4121" y="0"/>
            <a:chExt cx="3559" cy="1132"/>
          </a:xfrm>
          <a:solidFill>
            <a:schemeClr val="bg1">
              <a:alpha val="20000"/>
            </a:schemeClr>
          </a:solidFill>
        </p:grpSpPr>
        <p:sp>
          <p:nvSpPr>
            <p:cNvPr id="14" name="Freeform 5">
              <a:extLst>
                <a:ext uri="{FF2B5EF4-FFF2-40B4-BE49-F238E27FC236}">
                  <a16:creationId xmlns:a16="http://schemas.microsoft.com/office/drawing/2014/main" id="{D36CF3A1-9722-46AB-944B-BD277C4F66B8}"/>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6">
              <a:extLst>
                <a:ext uri="{FF2B5EF4-FFF2-40B4-BE49-F238E27FC236}">
                  <a16:creationId xmlns:a16="http://schemas.microsoft.com/office/drawing/2014/main" id="{65FFC0E2-D4AA-4AB3-8248-500FF5BCD3D1}"/>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dirty="0"/>
          </a:p>
        </p:txBody>
      </p:sp>
    </p:spTree>
    <p:extLst>
      <p:ext uri="{BB962C8B-B14F-4D97-AF65-F5344CB8AC3E}">
        <p14:creationId xmlns:p14="http://schemas.microsoft.com/office/powerpoint/2010/main" val="736419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on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999" y="2520000"/>
            <a:ext cx="11009795"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a:prstGeom prst="rect">
            <a:avLst/>
          </a:prstGeom>
        </p:spPr>
        <p:txBody>
          <a:bodyPr/>
          <a:lstStyle>
            <a:lvl1pPr>
              <a:defRPr>
                <a:latin typeface="+mj-lt"/>
              </a:defRPr>
            </a:lvl1pPr>
          </a:lstStyle>
          <a:p>
            <a:r>
              <a:rPr lang="de-DE" dirty="0"/>
              <a:t>Digital Assets | 2022</a:t>
            </a:r>
          </a:p>
        </p:txBody>
      </p:sp>
      <p:sp>
        <p:nvSpPr>
          <p:cNvPr id="6" name="Slide Number Placeholder 5"/>
          <p:cNvSpPr>
            <a:spLocks noGrp="1"/>
          </p:cNvSpPr>
          <p:nvPr>
            <p:ph type="sldNum" sz="quarter" idx="12"/>
          </p:nvPr>
        </p:nvSpPr>
        <p:spPr>
          <a:xfrm>
            <a:off x="594000" y="6264000"/>
            <a:ext cx="288000" cy="594000"/>
          </a:xfrm>
          <a:prstGeom prst="rect">
            <a:avLst/>
          </a:prstGeom>
        </p:spPr>
        <p:txBody>
          <a:bodyPr/>
          <a:lstStyle>
            <a:lvl1pPr>
              <a:defRPr>
                <a:latin typeface="+mj-lt"/>
              </a:defRPr>
            </a:lvl1pPr>
          </a:lstStyle>
          <a:p>
            <a:fld id="{586824BF-3B93-454D-8CFC-2835FAC2A0AB}" type="slidenum">
              <a:rPr lang="de-DE" smtClean="0"/>
              <a:pPr/>
              <a:t>‹#›</a:t>
            </a:fld>
            <a:endParaRPr lang="de-DE" dirty="0"/>
          </a:p>
        </p:txBody>
      </p:sp>
      <p:grpSp>
        <p:nvGrpSpPr>
          <p:cNvPr id="12" name="Group 4">
            <a:extLst>
              <a:ext uri="{FF2B5EF4-FFF2-40B4-BE49-F238E27FC236}">
                <a16:creationId xmlns:a16="http://schemas.microsoft.com/office/drawing/2014/main" id="{31064131-9B92-454C-845B-A8C54C5A2F5C}"/>
              </a:ext>
            </a:extLst>
          </p:cNvPr>
          <p:cNvGrpSpPr>
            <a:grpSpLocks noChangeAspect="1"/>
          </p:cNvGrpSpPr>
          <p:nvPr userDrawn="1"/>
        </p:nvGrpSpPr>
        <p:grpSpPr bwMode="auto">
          <a:xfrm>
            <a:off x="5557694" y="-1"/>
            <a:ext cx="6634306" cy="2110153"/>
            <a:chOff x="4121" y="0"/>
            <a:chExt cx="3559" cy="1132"/>
          </a:xfrm>
          <a:solidFill>
            <a:schemeClr val="bg1">
              <a:alpha val="20000"/>
            </a:schemeClr>
          </a:solidFill>
        </p:grpSpPr>
        <p:sp>
          <p:nvSpPr>
            <p:cNvPr id="14" name="Freeform 5">
              <a:extLst>
                <a:ext uri="{FF2B5EF4-FFF2-40B4-BE49-F238E27FC236}">
                  <a16:creationId xmlns:a16="http://schemas.microsoft.com/office/drawing/2014/main" id="{D36CF3A1-9722-46AB-944B-BD277C4F66B8}"/>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6">
              <a:extLst>
                <a:ext uri="{FF2B5EF4-FFF2-40B4-BE49-F238E27FC236}">
                  <a16:creationId xmlns:a16="http://schemas.microsoft.com/office/drawing/2014/main" id="{65FFC0E2-D4AA-4AB3-8248-500FF5BCD3D1}"/>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dirty="0"/>
          </a:p>
        </p:txBody>
      </p:sp>
    </p:spTree>
    <p:extLst>
      <p:ext uri="{BB962C8B-B14F-4D97-AF65-F5344CB8AC3E}">
        <p14:creationId xmlns:p14="http://schemas.microsoft.com/office/powerpoint/2010/main" val="2439431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supergraphic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solidFill>
                  <a:srgbClr val="4D4D4D"/>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grpSp>
        <p:nvGrpSpPr>
          <p:cNvPr id="8" name="Group 4">
            <a:extLst>
              <a:ext uri="{FF2B5EF4-FFF2-40B4-BE49-F238E27FC236}">
                <a16:creationId xmlns:a16="http://schemas.microsoft.com/office/drawing/2014/main" id="{983F1C4B-FF29-41B9-AE0E-E44A2B239113}"/>
              </a:ext>
            </a:extLst>
          </p:cNvPr>
          <p:cNvGrpSpPr>
            <a:grpSpLocks noChangeAspect="1"/>
          </p:cNvGrpSpPr>
          <p:nvPr userDrawn="1"/>
        </p:nvGrpSpPr>
        <p:grpSpPr bwMode="auto">
          <a:xfrm>
            <a:off x="7343777" y="1"/>
            <a:ext cx="4848223" cy="6857999"/>
            <a:chOff x="786" y="18"/>
            <a:chExt cx="3054" cy="4320"/>
          </a:xfrm>
          <a:solidFill>
            <a:schemeClr val="bg1">
              <a:alpha val="20000"/>
            </a:schemeClr>
          </a:solidFill>
        </p:grpSpPr>
        <p:sp>
          <p:nvSpPr>
            <p:cNvPr id="11" name="Freeform 5">
              <a:extLst>
                <a:ext uri="{FF2B5EF4-FFF2-40B4-BE49-F238E27FC236}">
                  <a16:creationId xmlns:a16="http://schemas.microsoft.com/office/drawing/2014/main" id="{C149916A-08F7-4C46-B54E-05393FADDA25}"/>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D5597286-93E8-4364-989B-D86A1EEE71CC}"/>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dirty="0"/>
              <a:t>Digital Assets | 2022</a:t>
            </a:r>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dirty="0"/>
          </a:p>
        </p:txBody>
      </p:sp>
    </p:spTree>
    <p:extLst>
      <p:ext uri="{BB962C8B-B14F-4D97-AF65-F5344CB8AC3E}">
        <p14:creationId xmlns:p14="http://schemas.microsoft.com/office/powerpoint/2010/main" val="74766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solidFill>
                  <a:srgbClr val="4D4D4D"/>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Footer Placeholder 4">
            <a:extLst>
              <a:ext uri="{FF2B5EF4-FFF2-40B4-BE49-F238E27FC236}">
                <a16:creationId xmlns:a16="http://schemas.microsoft.com/office/drawing/2014/main" id="{4C8CC693-1308-4F96-9D15-F2CFC42B795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dirty="0"/>
              <a:t>Digital Assets | 2022</a:t>
            </a:r>
          </a:p>
        </p:txBody>
      </p:sp>
      <p:sp>
        <p:nvSpPr>
          <p:cNvPr id="16" name="Slide Number Placeholder 5">
            <a:extLst>
              <a:ext uri="{FF2B5EF4-FFF2-40B4-BE49-F238E27FC236}">
                <a16:creationId xmlns:a16="http://schemas.microsoft.com/office/drawing/2014/main" id="{C376E7F9-E6D4-4D17-AE9F-500CE508BE8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7" name="Date Placeholder 2">
            <a:extLst>
              <a:ext uri="{FF2B5EF4-FFF2-40B4-BE49-F238E27FC236}">
                <a16:creationId xmlns:a16="http://schemas.microsoft.com/office/drawing/2014/main" id="{80CFCF96-3E7A-4F2F-BB21-A307134DF9C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grpSp>
        <p:nvGrpSpPr>
          <p:cNvPr id="11" name="Group 4">
            <a:extLst>
              <a:ext uri="{FF2B5EF4-FFF2-40B4-BE49-F238E27FC236}">
                <a16:creationId xmlns:a16="http://schemas.microsoft.com/office/drawing/2014/main" id="{E7620C06-D334-4784-8279-97965CA80B40}"/>
              </a:ext>
            </a:extLst>
          </p:cNvPr>
          <p:cNvGrpSpPr>
            <a:grpSpLocks noChangeAspect="1"/>
          </p:cNvGrpSpPr>
          <p:nvPr userDrawn="1"/>
        </p:nvGrpSpPr>
        <p:grpSpPr bwMode="auto">
          <a:xfrm>
            <a:off x="1247777" y="1"/>
            <a:ext cx="4848223" cy="6857999"/>
            <a:chOff x="786" y="18"/>
            <a:chExt cx="3054" cy="4320"/>
          </a:xfrm>
          <a:solidFill>
            <a:schemeClr val="bg1">
              <a:alpha val="20000"/>
            </a:schemeClr>
          </a:solidFill>
        </p:grpSpPr>
        <p:sp>
          <p:nvSpPr>
            <p:cNvPr id="18" name="Freeform 5">
              <a:extLst>
                <a:ext uri="{FF2B5EF4-FFF2-40B4-BE49-F238E27FC236}">
                  <a16:creationId xmlns:a16="http://schemas.microsoft.com/office/drawing/2014/main" id="{9B8E447D-F174-405C-9EFD-9366E30C1B7D}"/>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6">
              <a:extLst>
                <a:ext uri="{FF2B5EF4-FFF2-40B4-BE49-F238E27FC236}">
                  <a16:creationId xmlns:a16="http://schemas.microsoft.com/office/drawing/2014/main" id="{6BC17DA3-6F47-4BA6-9177-55705673A7D3}"/>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507034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supergraphic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Date Placeholder 2">
            <a:extLst>
              <a:ext uri="{FF2B5EF4-FFF2-40B4-BE49-F238E27FC236}">
                <a16:creationId xmlns:a16="http://schemas.microsoft.com/office/drawing/2014/main" id="{88A5EDD1-C40D-4710-9BC1-6952623597B5}"/>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dirty="0"/>
          </a:p>
        </p:txBody>
      </p:sp>
      <p:sp>
        <p:nvSpPr>
          <p:cNvPr id="15" name="Footer Placeholder 4">
            <a:extLst>
              <a:ext uri="{FF2B5EF4-FFF2-40B4-BE49-F238E27FC236}">
                <a16:creationId xmlns:a16="http://schemas.microsoft.com/office/drawing/2014/main" id="{6D054CB3-0E80-4295-AA64-7620DFAC1BF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dirty="0"/>
              <a:t>Digital Assets | 2022</a:t>
            </a:r>
          </a:p>
        </p:txBody>
      </p:sp>
      <p:sp>
        <p:nvSpPr>
          <p:cNvPr id="16" name="Slide Number Placeholder 5">
            <a:extLst>
              <a:ext uri="{FF2B5EF4-FFF2-40B4-BE49-F238E27FC236}">
                <a16:creationId xmlns:a16="http://schemas.microsoft.com/office/drawing/2014/main" id="{20F7850F-E781-45C6-AFDE-9346C30EB92C}"/>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1899115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three conten pattern ba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EC562E-4C23-4C03-A766-C825943BFDF8}"/>
              </a:ext>
            </a:extLst>
          </p:cNvPr>
          <p:cNvSpPr/>
          <p:nvPr userDrawn="1"/>
        </p:nvSpPr>
        <p:spPr>
          <a:xfrm>
            <a:off x="0" y="0"/>
            <a:ext cx="12192000" cy="2088000"/>
          </a:xfrm>
          <a:prstGeom prst="rect">
            <a:avLst/>
          </a:prstGeom>
          <a:solidFill>
            <a:srgbClr val="41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94000" y="2520000"/>
            <a:ext cx="3420000" cy="3744000"/>
          </a:xfrm>
          <a:prstGeom prst="rect">
            <a:avLst/>
          </a:prstGeom>
        </p:spPr>
        <p:txBody>
          <a:bodyPr/>
          <a:lstStyle>
            <a:lvl1pPr>
              <a:defRPr>
                <a:solidFill>
                  <a:schemeClr val="tx1"/>
                </a:solidFill>
                <a:latin typeface="+mn-lt"/>
              </a:defRPr>
            </a:lvl1pPr>
            <a:lvl2pPr>
              <a:defRPr>
                <a:solidFill>
                  <a:schemeClr val="tx1"/>
                </a:solidFill>
                <a:latin typeface="+mn-lt"/>
              </a:defRPr>
            </a:lvl2pPr>
            <a:lvl3pPr marL="895350" indent="-266700" algn="l">
              <a:defRPr>
                <a:solidFill>
                  <a:schemeClr val="tx1"/>
                </a:solidFill>
                <a:latin typeface="+mn-lt"/>
              </a:defRPr>
            </a:lvl3pPr>
            <a:lvl4pPr marL="1162050" indent="-266700" algn="l">
              <a:defRPr>
                <a:solidFill>
                  <a:schemeClr val="tx1"/>
                </a:solidFill>
                <a:latin typeface="+mn-lt"/>
              </a:defRPr>
            </a:lvl4pPr>
            <a:lvl5pPr marL="1438275" indent="-276225" algn="l">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n-lt"/>
              </a:defRPr>
            </a:lvl1pPr>
          </a:lstStyle>
          <a:p>
            <a:r>
              <a:rPr lang="en-GB"/>
              <a:t>CMS example slides | March 2026</a:t>
            </a:r>
            <a:endParaRPr lang="de-DE" dirty="0">
              <a:latin typeface="+mn-lt"/>
            </a:endParaRPr>
          </a:p>
        </p:txBody>
      </p:sp>
      <p:sp>
        <p:nvSpPr>
          <p:cNvPr id="6" name="Slide Number Placeholder 5"/>
          <p:cNvSpPr>
            <a:spLocks noGrp="1"/>
          </p:cNvSpPr>
          <p:nvPr>
            <p:ph type="sldNum" sz="quarter" idx="12"/>
          </p:nvPr>
        </p:nvSpPr>
        <p:spPr/>
        <p:txBody>
          <a:bodyPr/>
          <a:lstStyle>
            <a:lvl1pPr>
              <a:defRPr>
                <a:latin typeface="+mn-lt"/>
              </a:defRPr>
            </a:lvl1pPr>
          </a:lstStyle>
          <a:p>
            <a:fld id="{586824BF-3B93-454D-8CFC-2835FAC2A0AB}" type="slidenum">
              <a:rPr lang="de-DE" smtClean="0"/>
              <a:pPr/>
              <a:t>‹#›</a:t>
            </a:fld>
            <a:endParaRPr lang="de-DE">
              <a:latin typeface="+mn-lt"/>
            </a:endParaRPr>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hasCustomPrompt="1"/>
          </p:nvPr>
        </p:nvSpPr>
        <p:spPr>
          <a:xfrm>
            <a:off x="4386000" y="2518688"/>
            <a:ext cx="3420000" cy="3744000"/>
          </a:xfrm>
          <a:prstGeom prst="rect">
            <a:avLst/>
          </a:prstGeom>
        </p:spPr>
        <p:txBody>
          <a:bodyPr/>
          <a:lstStyle>
            <a:lvl1pPr>
              <a:defRPr>
                <a:solidFill>
                  <a:schemeClr val="tx1"/>
                </a:solidFill>
                <a:latin typeface="+mn-lt"/>
              </a:defRPr>
            </a:lvl1pPr>
            <a:lvl2pPr>
              <a:defRPr>
                <a:solidFill>
                  <a:schemeClr val="tx1"/>
                </a:solidFill>
                <a:latin typeface="+mn-lt"/>
              </a:defRPr>
            </a:lvl2pPr>
            <a:lvl3pPr marL="895350" indent="-266700" algn="l">
              <a:defRPr>
                <a:solidFill>
                  <a:schemeClr val="tx1"/>
                </a:solidFill>
                <a:latin typeface="+mn-lt"/>
              </a:defRPr>
            </a:lvl3pPr>
            <a:lvl4pPr marL="1162050" indent="-266700" algn="l">
              <a:defRPr>
                <a:solidFill>
                  <a:schemeClr val="tx1"/>
                </a:solidFill>
                <a:latin typeface="+mn-lt"/>
              </a:defRPr>
            </a:lvl4pPr>
            <a:lvl5pPr marL="1438275" indent="-276225" algn="l">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hasCustomPrompt="1"/>
          </p:nvPr>
        </p:nvSpPr>
        <p:spPr>
          <a:xfrm>
            <a:off x="8176687" y="2525288"/>
            <a:ext cx="3420000" cy="3744000"/>
          </a:xfrm>
          <a:prstGeom prst="rect">
            <a:avLst/>
          </a:prstGeom>
        </p:spPr>
        <p:txBody>
          <a:bodyPr/>
          <a:lstStyle>
            <a:lvl1pPr>
              <a:defRPr>
                <a:solidFill>
                  <a:schemeClr val="tx1"/>
                </a:solidFill>
                <a:latin typeface="+mn-lt"/>
              </a:defRPr>
            </a:lvl1pPr>
            <a:lvl2pPr>
              <a:defRPr>
                <a:solidFill>
                  <a:schemeClr val="tx1"/>
                </a:solidFill>
                <a:latin typeface="+mn-lt"/>
              </a:defRPr>
            </a:lvl2pPr>
            <a:lvl3pPr marL="895350" indent="-266700" algn="l">
              <a:defRPr>
                <a:solidFill>
                  <a:schemeClr val="tx1"/>
                </a:solidFill>
                <a:latin typeface="+mn-lt"/>
              </a:defRPr>
            </a:lvl3pPr>
            <a:lvl4pPr marL="1162050" indent="-266700" algn="l">
              <a:defRPr>
                <a:solidFill>
                  <a:schemeClr val="tx1"/>
                </a:solidFill>
                <a:latin typeface="+mn-lt"/>
              </a:defRPr>
            </a:lvl4pPr>
            <a:lvl5pPr marL="1438275" indent="-276225" algn="l">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latin typeface="+mn-lt"/>
              </a:defRPr>
            </a:lvl1pPr>
          </a:lstStyle>
          <a:p>
            <a:r>
              <a:rPr lang="de-DE"/>
              <a:t>CMS</a:t>
            </a:r>
            <a:endParaRPr lang="en-GB"/>
          </a:p>
        </p:txBody>
      </p:sp>
    </p:spTree>
    <p:extLst>
      <p:ext uri="{BB962C8B-B14F-4D97-AF65-F5344CB8AC3E}">
        <p14:creationId xmlns:p14="http://schemas.microsoft.com/office/powerpoint/2010/main" val="2930286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2800" b="0">
                <a:solidFill>
                  <a:srgbClr val="4D4D4D"/>
                </a:solidFill>
              </a:defRPr>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131168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with_image_colour_supergraphic">
    <p:spTree>
      <p:nvGrpSpPr>
        <p:cNvPr id="1" name=""/>
        <p:cNvGrpSpPr/>
        <p:nvPr/>
      </p:nvGrpSpPr>
      <p:grpSpPr>
        <a:xfrm>
          <a:off x="0" y="0"/>
          <a:ext cx="0" cy="0"/>
          <a:chOff x="0" y="0"/>
          <a:chExt cx="0" cy="0"/>
        </a:xfrm>
      </p:grpSpPr>
      <p:pic>
        <p:nvPicPr>
          <p:cNvPr id="5" name="Rectangle 6">
            <a:extLst>
              <a:ext uri="{FF2B5EF4-FFF2-40B4-BE49-F238E27FC236}">
                <a16:creationId xmlns:a16="http://schemas.microsoft.com/office/drawing/2014/main" id="{045A7914-AFCD-604C-F838-2194F37F7F26}"/>
              </a:ext>
            </a:extLst>
          </p:cNvPr>
          <p:cNvPicPr>
            <a:picLocks/>
          </p:cNvPicPr>
          <p:nvPr userDrawn="1">
            <p:custDataLst>
              <p:tags r:id="rId1"/>
            </p:custDataLst>
          </p:nvPr>
        </p:nvPicPr>
        <p:blipFill>
          <a:blip r:embed="rId8" cstate="email">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DB02E2B5-89BF-44D8-8D5C-04F9F6684F53}"/>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249129819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colour_supergraphic">
    <p:spTree>
      <p:nvGrpSpPr>
        <p:cNvPr id="1" name=""/>
        <p:cNvGrpSpPr/>
        <p:nvPr/>
      </p:nvGrpSpPr>
      <p:grpSpPr>
        <a:xfrm>
          <a:off x="0" y="0"/>
          <a:ext cx="0" cy="0"/>
          <a:chOff x="0" y="0"/>
          <a:chExt cx="0" cy="0"/>
        </a:xfrm>
      </p:grpSpPr>
      <p:pic>
        <p:nvPicPr>
          <p:cNvPr id="5" name="Rectangle 6">
            <a:extLst>
              <a:ext uri="{FF2B5EF4-FFF2-40B4-BE49-F238E27FC236}">
                <a16:creationId xmlns:a16="http://schemas.microsoft.com/office/drawing/2014/main" id="{DB0ED105-796F-3A57-900D-C257FE7E542D}"/>
              </a:ext>
            </a:extLst>
          </p:cNvPr>
          <p:cNvPicPr>
            <a:picLocks/>
          </p:cNvPicPr>
          <p:nvPr userDrawn="1">
            <p:custDataLst>
              <p:tags r:id="rId1"/>
            </p:custDataLst>
          </p:nvPr>
        </p:nvPicPr>
        <p:blipFill>
          <a:blip r:embed="rId8" cstate="email">
            <a:extLst>
              <a:ext uri="{28A0092B-C50C-407E-A947-70E740481C1C}">
                <a14:useLocalDpi xmlns:a14="http://schemas.microsoft.com/office/drawing/2010/main"/>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accent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02A8800C-AA5A-4548-9036-B7E682E0FF6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236499233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a14="http://schemas.microsoft.com/office/drawing/2010/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white_supergraphic">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72CB2-153F-64F0-451E-40338428E1A6}"/>
              </a:ext>
            </a:extLst>
          </p:cNvPr>
          <p:cNvSpPr txBox="1"/>
          <p:nvPr userDrawn="1">
            <p:custDataLst>
              <p:tags r:id="rId1"/>
            </p:custDataLst>
          </p:nvPr>
        </p:nvSpPr>
        <p:spPr bwMode="auto">
          <a:xfrm>
            <a:off x="0" y="1312"/>
            <a:ext cx="127000" cy="127000"/>
          </a:xfrm>
          <a:prstGeom prst="rect">
            <a:avLst/>
          </a:prstGeom>
          <a:noFill/>
        </p:spPr>
        <p:txBody>
          <a:bodyPr vert="horz" rtlCol="0">
            <a:spAutoFit/>
          </a:bodyPr>
          <a:lstStyle/>
          <a:p>
            <a:endParaRPr lang="en-GB"/>
          </a:p>
        </p:txBody>
      </p:sp>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bg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B95451F5-FE49-4C1B-B62A-D715AA276FB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228730165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with_colour_supergraphic">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6"/>
            <a:ext cx="6829425" cy="2060574"/>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descr="CMSLegal_Cover_Footer_and_Date">
            <a:extLst>
              <a:ext uri="{FF2B5EF4-FFF2-40B4-BE49-F238E27FC236}">
                <a16:creationId xmlns:a16="http://schemas.microsoft.com/office/drawing/2014/main" id="{BD9A5E84-44E1-4D45-9F5B-0874E73567B8}"/>
              </a:ext>
            </a:extLst>
          </p:cNvPr>
          <p:cNvSpPr txBox="1"/>
          <p:nvPr userDrawn="1">
            <p:custDataLst>
              <p:tags r:id="rId4"/>
            </p:custDataLst>
          </p:nvPr>
        </p:nvSpPr>
        <p:spPr>
          <a:xfrm>
            <a:off x="607448"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6B3D0776-20A9-466A-BE26-4E6F4E2AA43F}"/>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221841121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with_theme_colour">
    <p:spTree>
      <p:nvGrpSpPr>
        <p:cNvPr id="1" name=""/>
        <p:cNvGrpSpPr/>
        <p:nvPr/>
      </p:nvGrpSpPr>
      <p:grpSpPr>
        <a:xfrm>
          <a:off x="0" y="0"/>
          <a:ext cx="0" cy="0"/>
          <a:chOff x="0" y="0"/>
          <a:chExt cx="0" cy="0"/>
        </a:xfrm>
      </p:grpSpPr>
      <p:sp>
        <p:nvSpPr>
          <p:cNvPr id="8" name="Rectangle 7" descr="CMSLegal_BG_IM_Fill">
            <a:extLst>
              <a:ext uri="{FF2B5EF4-FFF2-40B4-BE49-F238E27FC236}">
                <a16:creationId xmlns:a16="http://schemas.microsoft.com/office/drawing/2014/main" id="{A7E7FE3E-07C8-44FF-B0C3-081C122B3592}"/>
              </a:ext>
            </a:extLst>
          </p:cNvPr>
          <p:cNvSpPr>
            <a:spLocks noChangeArrowheads="1"/>
          </p:cNvSpPr>
          <p:nvPr userDrawn="1"/>
        </p:nvSpPr>
        <p:spPr bwMode="auto">
          <a:xfrm>
            <a:off x="0" y="3736"/>
            <a:ext cx="12192000" cy="6858000"/>
          </a:xfrm>
          <a:prstGeom prst="rect">
            <a:avLst/>
          </a:prstGeom>
          <a:solidFill>
            <a:schemeClr val="accent1"/>
          </a:solidFill>
          <a:ln w="9525">
            <a:noFill/>
            <a:miter lim="800000"/>
            <a:headEnd/>
            <a:tailEnd/>
          </a:ln>
        </p:spPr>
        <p:txBody>
          <a:bodyPr lIns="0" tIns="0" rIns="0" bIns="0"/>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TextBox 6" descr="CMSLegal_Cover_Footer_and_Date">
            <a:extLst>
              <a:ext uri="{FF2B5EF4-FFF2-40B4-BE49-F238E27FC236}">
                <a16:creationId xmlns:a16="http://schemas.microsoft.com/office/drawing/2014/main" id="{AE24B72D-1443-415A-87E7-FBA97A4C3F92}"/>
              </a:ext>
            </a:extLst>
          </p:cNvPr>
          <p:cNvSpPr txBox="1"/>
          <p:nvPr userDrawn="1">
            <p:custDataLst>
              <p:tags r:id="rId4"/>
            </p:custDataLst>
          </p:nvPr>
        </p:nvSpPr>
        <p:spPr>
          <a:xfrm>
            <a:off x="594000" y="6264000"/>
            <a:ext cx="396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9" name="TextBox 8" descr="CMSLegal_Footer_Firm">
            <a:extLst>
              <a:ext uri="{FF2B5EF4-FFF2-40B4-BE49-F238E27FC236}">
                <a16:creationId xmlns:a16="http://schemas.microsoft.com/office/drawing/2014/main" id="{E36D9CB0-EAF3-476E-88A6-5396A489C733}"/>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293782956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p15="http://schemas.microsoft.com/office/powerpoint/2012/main">
      <p:transition spd="slow">
        <p:wip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endParaRPr lang="en-GB" dirty="0"/>
          </a:p>
        </p:txBody>
      </p:sp>
    </p:spTree>
    <p:extLst>
      <p:ext uri="{BB962C8B-B14F-4D97-AF65-F5344CB8AC3E}">
        <p14:creationId xmlns:p14="http://schemas.microsoft.com/office/powerpoint/2010/main" val="347208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28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6" name="Textplatzhalter 11"/>
          <p:cNvSpPr>
            <a:spLocks noGrp="1"/>
          </p:cNvSpPr>
          <p:nvPr>
            <p:ph type="body" sz="quarter" idx="11" hasCustomPrompt="1"/>
          </p:nvPr>
        </p:nvSpPr>
        <p:spPr>
          <a:xfrm>
            <a:off x="576000" y="1868400"/>
            <a:ext cx="11040000" cy="4224896"/>
          </a:xfrm>
        </p:spPr>
        <p:txBody>
          <a:bodyPr/>
          <a:lstStyle>
            <a:lvl1pPr algn="l">
              <a:spcBef>
                <a:spcPts val="480"/>
              </a:spcBef>
              <a:buFont typeface="Symbol" pitchFamily="18" charset="2"/>
              <a:buChar char="-"/>
              <a:defRPr sz="2400">
                <a:solidFill>
                  <a:schemeClr val="tx1"/>
                </a:solidFill>
              </a:defRPr>
            </a:lvl1pPr>
            <a:lvl2pPr marL="648000" indent="-284400" algn="l">
              <a:spcBef>
                <a:spcPts val="432"/>
              </a:spcBef>
              <a:buFont typeface="Arial" pitchFamily="34" charset="0"/>
              <a:buChar char="•"/>
              <a:defRPr>
                <a:solidFill>
                  <a:schemeClr val="tx1"/>
                </a:solidFill>
              </a:defRPr>
            </a:lvl2pPr>
            <a:lvl3pPr marL="900000" algn="l">
              <a:spcBef>
                <a:spcPts val="384"/>
              </a:spcBef>
              <a:buFont typeface="Symbol" pitchFamily="18" charset="2"/>
              <a:buChar char="-"/>
              <a:defRPr sz="2000" baseline="0">
                <a:solidFill>
                  <a:schemeClr val="tx1"/>
                </a:solidFill>
              </a:defRPr>
            </a:lvl3pPr>
            <a:lvl4pPr marL="1152000" algn="l">
              <a:spcBef>
                <a:spcPts val="384"/>
              </a:spcBef>
              <a:buFont typeface="Arial" pitchFamily="34" charset="0"/>
              <a:buChar char="•"/>
              <a:defRPr sz="1800" baseline="0">
                <a:solidFill>
                  <a:schemeClr val="tx1"/>
                </a:solidFill>
              </a:defRPr>
            </a:lvl4pPr>
            <a:lvl5pPr marL="1404000" algn="l">
              <a:spcBef>
                <a:spcPts val="384"/>
              </a:spcBef>
              <a:buFont typeface="Symbol" pitchFamily="18" charset="2"/>
              <a:buChar char="-"/>
              <a:defRPr sz="1600">
                <a:solidFill>
                  <a:schemeClr val="tx1"/>
                </a:solidFill>
              </a:defRPr>
            </a:lvl5pPr>
            <a:lvl6pPr algn="l">
              <a:defRPr/>
            </a:lvl6pPr>
            <a:lvl7pPr algn="l">
              <a:defRPr/>
            </a:lvl7pPr>
            <a:lvl8pPr algn="l">
              <a:defRPr/>
            </a:lvl8pPr>
            <a:lvl9pPr algn="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5" name="Slide Number Placeholder 6">
            <a:extLst>
              <a:ext uri="{FF2B5EF4-FFF2-40B4-BE49-F238E27FC236}">
                <a16:creationId xmlns:a16="http://schemas.microsoft.com/office/drawing/2014/main" id="{22058DBF-2898-4863-B6CC-F5EE7668839C}"/>
              </a:ext>
            </a:extLst>
          </p:cNvPr>
          <p:cNvSpPr>
            <a:spLocks noGrp="1"/>
          </p:cNvSpPr>
          <p:nvPr>
            <p:ph type="sldNum" sz="quarter" idx="12"/>
          </p:nvPr>
        </p:nvSpPr>
        <p:spPr>
          <a:xfrm>
            <a:off x="594000" y="6264000"/>
            <a:ext cx="288000" cy="594000"/>
          </a:xfrm>
          <a:prstGeom prst="rect">
            <a:avLst/>
          </a:prstGeom>
        </p:spPr>
        <p:txBody>
          <a:bodyPr/>
          <a:lstStyle>
            <a:lvl1pPr>
              <a:defRPr b="0"/>
            </a:lvl1pPr>
          </a:lstStyle>
          <a:p>
            <a:r>
              <a:rPr lang="de-DE" dirty="0"/>
              <a:t> </a:t>
            </a:r>
          </a:p>
        </p:txBody>
      </p:sp>
      <p:sp>
        <p:nvSpPr>
          <p:cNvPr id="16" name="Slide Number Placeholder 6">
            <a:extLst>
              <a:ext uri="{FF2B5EF4-FFF2-40B4-BE49-F238E27FC236}">
                <a16:creationId xmlns:a16="http://schemas.microsoft.com/office/drawing/2014/main" id="{AC7CD7E7-249E-4981-A775-22B0CC41612A}"/>
              </a:ext>
            </a:extLst>
          </p:cNvPr>
          <p:cNvSpPr txBox="1">
            <a:spLocks/>
          </p:cNvSpPr>
          <p:nvPr userDrawn="1"/>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dirty="0">
              <a:solidFill>
                <a:schemeClr val="tx1"/>
              </a:solidFill>
            </a:endParaRPr>
          </a:p>
        </p:txBody>
      </p:sp>
      <p:sp>
        <p:nvSpPr>
          <p:cNvPr id="17" name="Footer Placeholder 5">
            <a:extLst>
              <a:ext uri="{FF2B5EF4-FFF2-40B4-BE49-F238E27FC236}">
                <a16:creationId xmlns:a16="http://schemas.microsoft.com/office/drawing/2014/main" id="{EB40EAC6-9001-4A9F-97E7-0C6482002431}"/>
              </a:ext>
            </a:extLst>
          </p:cNvPr>
          <p:cNvSpPr>
            <a:spLocks noGrp="1"/>
          </p:cNvSpPr>
          <p:nvPr>
            <p:ph type="ftr" sz="quarter" idx="13"/>
          </p:nvPr>
        </p:nvSpPr>
        <p:spPr>
          <a:xfrm>
            <a:off x="882001" y="6264000"/>
            <a:ext cx="3960000" cy="594000"/>
          </a:xfrm>
          <a:prstGeom prst="rect">
            <a:avLst/>
          </a:prstGeom>
        </p:spPr>
        <p:txBody>
          <a:bodyPr anchor="ctr" anchorCtr="0"/>
          <a:lstStyle>
            <a:lvl1pPr>
              <a:defRPr sz="1000" b="0">
                <a:solidFill>
                  <a:schemeClr val="tx1"/>
                </a:solidFill>
              </a:defRPr>
            </a:lvl1pPr>
          </a:lstStyle>
          <a:p>
            <a:endParaRPr lang="de-DE" dirty="0"/>
          </a:p>
        </p:txBody>
      </p:sp>
    </p:spTree>
    <p:extLst>
      <p:ext uri="{BB962C8B-B14F-4D97-AF65-F5344CB8AC3E}">
        <p14:creationId xmlns:p14="http://schemas.microsoft.com/office/powerpoint/2010/main" val="97812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ags" Target="../tags/tag86.xml"/><Relationship Id="rId4" Type="http://schemas.openxmlformats.org/officeDocument/2006/relationships/slideLayout" Target="../slideLayouts/slideLayout25.xml"/><Relationship Id="rId9" Type="http://schemas.openxmlformats.org/officeDocument/2006/relationships/tags" Target="../tags/tag8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Box 7" descr="CMSLegal_Cover_Text_Flag_B"/>
          <p:cNvSpPr txBox="1"/>
          <p:nvPr userDrawn="1"/>
        </p:nvSpPr>
        <p:spPr>
          <a:xfrm>
            <a:off x="0" y="0"/>
            <a:ext cx="36576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sp>
        <p:nvSpPr>
          <p:cNvPr id="12" name="TextBox 11" descr="CMSLegal_Cover_Footer_and_Date"/>
          <p:cNvSpPr txBox="1"/>
          <p:nvPr userDrawn="1">
            <p:custDataLst>
              <p:tags r:id="rId23"/>
            </p:custDataLst>
          </p:nvPr>
        </p:nvSpPr>
        <p:spPr>
          <a:xfrm>
            <a:off x="682777" y="6361655"/>
            <a:ext cx="8640000" cy="594000"/>
          </a:xfrm>
          <a:prstGeom prst="rect">
            <a:avLst/>
          </a:prstGeom>
          <a:noFill/>
          <a:ln>
            <a:noFill/>
          </a:ln>
        </p:spPr>
        <p:txBody>
          <a:bodyPr wrap="square" lIns="0" tIns="0" rIns="0" bIns="0" rtlCol="0" anchor="ctr" anchorCtr="0">
            <a:noAutofit/>
          </a:bodyPr>
          <a:lstStyle/>
          <a:p>
            <a:endParaRPr lang="en-GB" sz="1000" kern="1560" baseline="0" noProof="0" dirty="0">
              <a:solidFill>
                <a:srgbClr val="FFFFFF"/>
              </a:solidFill>
              <a:latin typeface="Arial"/>
              <a:cs typeface="Arial" pitchFamily="34" charset="0"/>
            </a:endParaRPr>
          </a:p>
        </p:txBody>
      </p:sp>
      <p:sp>
        <p:nvSpPr>
          <p:cNvPr id="10" name="Text Placeholder 5">
            <a:extLst>
              <a:ext uri="{FF2B5EF4-FFF2-40B4-BE49-F238E27FC236}">
                <a16:creationId xmlns:a16="http://schemas.microsoft.com/office/drawing/2014/main" id="{31D226F0-99EF-427B-9990-27A7EBBF7582}"/>
              </a:ext>
            </a:extLst>
          </p:cNvPr>
          <p:cNvSpPr txBox="1">
            <a:spLocks/>
          </p:cNvSpPr>
          <p:nvPr userDrawn="1">
            <p:custDataLst>
              <p:tags r:id="rId24"/>
            </p:custDataLst>
          </p:nvPr>
        </p:nvSpPr>
        <p:spPr>
          <a:xfrm>
            <a:off x="594000" y="6264001"/>
            <a:ext cx="3960000" cy="594000"/>
          </a:xfrm>
          <a:prstGeom prst="rect">
            <a:avLst/>
          </a:prstGeom>
        </p:spPr>
        <p:txBody>
          <a:bodyPr anchor="ctr" anchorCtr="0"/>
          <a:lstStyle>
            <a:lvl1pPr marL="342900" indent="-342900" algn="l" rtl="0" eaLnBrk="1" fontAlgn="base" hangingPunct="1">
              <a:spcBef>
                <a:spcPct val="20000"/>
              </a:spcBef>
              <a:spcAft>
                <a:spcPct val="0"/>
              </a:spcAft>
              <a:defRPr lang="de-DE" sz="1000" kern="22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FFFFFF"/>
              </a:solidFill>
            </a:endParaRPr>
          </a:p>
        </p:txBody>
      </p:sp>
      <p:sp>
        <p:nvSpPr>
          <p:cNvPr id="3" name="TextBox 2">
            <a:extLst>
              <a:ext uri="{FF2B5EF4-FFF2-40B4-BE49-F238E27FC236}">
                <a16:creationId xmlns:a16="http://schemas.microsoft.com/office/drawing/2014/main" id="{34491E5F-D932-D1B6-A57E-CE2A82897D68}"/>
              </a:ext>
            </a:extLst>
          </p:cNvPr>
          <p:cNvSpPr txBox="1"/>
          <p:nvPr userDrawn="1">
            <p:extLst>
              <p:ext uri="{1162E1C5-73C7-4A58-AE30-91384D911F3F}">
                <p184:classification xmlns:p184="http://schemas.microsoft.com/office/powerpoint/2018/4/main" val="hdr"/>
              </p:ext>
            </p:extLst>
          </p:nvPr>
        </p:nvSpPr>
        <p:spPr>
          <a:xfrm>
            <a:off x="5494338" y="63500"/>
            <a:ext cx="1241425" cy="167640"/>
          </a:xfrm>
          <a:prstGeom prst="rect">
            <a:avLst/>
          </a:prstGeom>
        </p:spPr>
        <p:txBody>
          <a:bodyPr horzOverflow="overflow" lIns="0" tIns="0" rIns="0" bIns="0">
            <a:spAutoFit/>
          </a:bodyPr>
          <a:lstStyle/>
          <a:p>
            <a:pPr algn="l"/>
            <a:r>
              <a:rPr lang="en-GB" sz="1100">
                <a:solidFill>
                  <a:srgbClr val="000000">
                    <a:alpha val="50000"/>
                  </a:srgbClr>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27969348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21" r:id="rId21"/>
  </p:sldLayoutIdLst>
  <mc:AlternateContent xmlns:mc="http://schemas.openxmlformats.org/markup-compatibility/2006" xmlns:p14="http://schemas.microsoft.com/office/powerpoint/2010/main">
    <mc:Choice Requires="p14">
      <p:transition spd="slow" p14:dur="1250">
        <p:wipe/>
      </p:transition>
    </mc:Choice>
    <mc:Fallback xmlns="" xmlns:a16="http://schemas.microsoft.com/office/drawing/2014/main" xmlns:p15="http://schemas.microsoft.com/office/powerpoint/2012/main">
      <p:transition spd="slow">
        <p:wipe/>
      </p:transition>
    </mc:Fallback>
  </mc:AlternateContent>
  <p:hf hdr="0" ftr="0" dt="0"/>
  <p:txStyles>
    <p:titleStyle>
      <a:lvl1pPr algn="l" rtl="0" eaLnBrk="1" fontAlgn="base" hangingPunct="1">
        <a:spcBef>
          <a:spcPct val="0"/>
        </a:spcBef>
        <a:spcAft>
          <a:spcPct val="0"/>
        </a:spcAft>
        <a:defRPr lang="de-DE" sz="40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20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Box 7" descr="CMSLegal_Cover_Text_Flag_B"/>
          <p:cNvSpPr txBox="1"/>
          <p:nvPr userDrawn="1"/>
        </p:nvSpPr>
        <p:spPr>
          <a:xfrm>
            <a:off x="0" y="0"/>
            <a:ext cx="36576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sp>
        <p:nvSpPr>
          <p:cNvPr id="12" name="TextBox 11" descr="CMSLegal_Cover_Footer_and_Date"/>
          <p:cNvSpPr txBox="1"/>
          <p:nvPr userDrawn="1">
            <p:custDataLst>
              <p:tags r:id="rId9"/>
            </p:custDataLst>
          </p:nvPr>
        </p:nvSpPr>
        <p:spPr>
          <a:xfrm>
            <a:off x="682777" y="6361655"/>
            <a:ext cx="864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December 2023 | </a:t>
            </a:r>
          </a:p>
        </p:txBody>
      </p:sp>
      <p:sp>
        <p:nvSpPr>
          <p:cNvPr id="10" name="Text Placeholder 5">
            <a:extLst>
              <a:ext uri="{FF2B5EF4-FFF2-40B4-BE49-F238E27FC236}">
                <a16:creationId xmlns:a16="http://schemas.microsoft.com/office/drawing/2014/main" id="{31D226F0-99EF-427B-9990-27A7EBBF7582}"/>
              </a:ext>
            </a:extLst>
          </p:cNvPr>
          <p:cNvSpPr txBox="1">
            <a:spLocks/>
          </p:cNvSpPr>
          <p:nvPr userDrawn="1">
            <p:custDataLst>
              <p:tags r:id="rId10"/>
            </p:custDataLst>
          </p:nvPr>
        </p:nvSpPr>
        <p:spPr>
          <a:xfrm>
            <a:off x="594000" y="6264001"/>
            <a:ext cx="3960000" cy="594000"/>
          </a:xfrm>
          <a:prstGeom prst="rect">
            <a:avLst/>
          </a:prstGeom>
        </p:spPr>
        <p:txBody>
          <a:bodyPr anchor="ctr" anchorCtr="0"/>
          <a:lstStyle>
            <a:lvl1pPr marL="342900" indent="-342900" algn="l" rtl="0" eaLnBrk="1" fontAlgn="base" hangingPunct="1">
              <a:spcBef>
                <a:spcPct val="20000"/>
              </a:spcBef>
              <a:spcAft>
                <a:spcPct val="0"/>
              </a:spcAft>
              <a:defRPr lang="de-DE" sz="1000" kern="22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December 2023 | </a:t>
            </a:r>
          </a:p>
        </p:txBody>
      </p:sp>
      <p:sp>
        <p:nvSpPr>
          <p:cNvPr id="3" name="TextBox 2">
            <a:extLst>
              <a:ext uri="{FF2B5EF4-FFF2-40B4-BE49-F238E27FC236}">
                <a16:creationId xmlns:a16="http://schemas.microsoft.com/office/drawing/2014/main" id="{CDCD502B-C93F-FF79-0E42-E426B9FD0E4B}"/>
              </a:ext>
            </a:extLst>
          </p:cNvPr>
          <p:cNvSpPr txBox="1"/>
          <p:nvPr userDrawn="1">
            <p:extLst>
              <p:ext uri="{1162E1C5-73C7-4A58-AE30-91384D911F3F}">
                <p184:classification xmlns:p184="http://schemas.microsoft.com/office/powerpoint/2018/4/main" val="hdr"/>
              </p:ext>
            </p:extLst>
          </p:nvPr>
        </p:nvSpPr>
        <p:spPr>
          <a:xfrm>
            <a:off x="5494338" y="63500"/>
            <a:ext cx="1241425" cy="167640"/>
          </a:xfrm>
          <a:prstGeom prst="rect">
            <a:avLst/>
          </a:prstGeom>
        </p:spPr>
        <p:txBody>
          <a:bodyPr horzOverflow="overflow" lIns="0" tIns="0" rIns="0" bIns="0">
            <a:spAutoFit/>
          </a:bodyPr>
          <a:lstStyle/>
          <a:p>
            <a:pPr algn="l"/>
            <a:r>
              <a:rPr lang="en-GB" sz="1100">
                <a:solidFill>
                  <a:srgbClr val="000000">
                    <a:alpha val="50000"/>
                  </a:srgbClr>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1844696495"/>
      </p:ext>
    </p:extLst>
  </p:cSld>
  <p:clrMap bg1="lt1" tx1="dk1" bg2="lt2" tx2="dk2" accent1="accent1" accent2="accent2" accent3="accent3" accent4="accent4" accent5="accent5" accent6="accent6" hlink="hlink" folHlink="folHlink"/>
  <p:sldLayoutIdLst>
    <p:sldLayoutId id="2147483808" r:id="rId1"/>
    <p:sldLayoutId id="2147483810" r:id="rId2"/>
    <p:sldLayoutId id="2147483819" r:id="rId3"/>
    <p:sldLayoutId id="2147483811" r:id="rId4"/>
    <p:sldLayoutId id="2147483812" r:id="rId5"/>
    <p:sldLayoutId id="2147483813" r:id="rId6"/>
    <p:sldLayoutId id="2147483820" r:id="rId7"/>
  </p:sldLayoutIdLst>
  <p:hf hdr="0" ftr="0" dt="0"/>
  <p:txStyles>
    <p:titleStyle>
      <a:lvl1pPr algn="l" rtl="0" eaLnBrk="1" fontAlgn="base" hangingPunct="1">
        <a:spcBef>
          <a:spcPct val="0"/>
        </a:spcBef>
        <a:spcAft>
          <a:spcPct val="0"/>
        </a:spcAft>
        <a:defRPr lang="de-DE" sz="40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20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endParaRPr lang="de-DE"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
        <p:nvSpPr>
          <p:cNvPr id="8" name="TextBox 7">
            <a:extLst>
              <a:ext uri="{FF2B5EF4-FFF2-40B4-BE49-F238E27FC236}">
                <a16:creationId xmlns:a16="http://schemas.microsoft.com/office/drawing/2014/main" id="{E0E8C346-910F-CF55-8D52-73D85AD9264C}"/>
              </a:ext>
            </a:extLst>
          </p:cNvPr>
          <p:cNvSpPr txBox="1"/>
          <p:nvPr userDrawn="1">
            <p:extLst>
              <p:ext uri="{1162E1C5-73C7-4A58-AE30-91384D911F3F}">
                <p184:classification xmlns:p184="http://schemas.microsoft.com/office/powerpoint/2018/4/main" val="hdr"/>
              </p:ext>
            </p:extLst>
          </p:nvPr>
        </p:nvSpPr>
        <p:spPr>
          <a:xfrm>
            <a:off x="5494338" y="63500"/>
            <a:ext cx="1241425" cy="167640"/>
          </a:xfrm>
          <a:prstGeom prst="rect">
            <a:avLst/>
          </a:prstGeom>
        </p:spPr>
        <p:txBody>
          <a:bodyPr horzOverflow="overflow" lIns="0" tIns="0" rIns="0" bIns="0">
            <a:spAutoFit/>
          </a:bodyPr>
          <a:lstStyle/>
          <a:p>
            <a:pPr algn="l"/>
            <a:r>
              <a:rPr lang="en-GB" sz="1100">
                <a:solidFill>
                  <a:srgbClr val="000000">
                    <a:alpha val="50000"/>
                  </a:srgbClr>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1057361754"/>
      </p:ext>
    </p:extLst>
  </p:cSld>
  <p:clrMap bg1="lt1" tx1="dk1" bg2="lt2" tx2="dk2" accent1="accent1" accent2="accent2" accent3="accent3" accent4="accent4" accent5="accent5" accent6="accent6" hlink="hlink" folHlink="folHlink"/>
  <p:sldLayoutIdLst>
    <p:sldLayoutId id="2147483815" r:id="rId1"/>
  </p:sldLayoutIdLst>
  <p:hf hdr="0"/>
  <p:txStyles>
    <p:titleStyle>
      <a:lvl1pPr algn="l" defTabSz="914400" rtl="0" eaLnBrk="1" latinLnBrk="0" hangingPunct="1">
        <a:lnSpc>
          <a:spcPct val="90000"/>
        </a:lnSpc>
        <a:spcBef>
          <a:spcPct val="0"/>
        </a:spcBef>
        <a:buNone/>
        <a:defRPr sz="2800" kern="1200">
          <a:solidFill>
            <a:srgbClr val="4D4D4D"/>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21625C-5CC6-E832-6A13-6278120758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EF8639-CDDE-EB8D-7869-81195C6DEE00}"/>
              </a:ext>
            </a:extLst>
          </p:cNvPr>
          <p:cNvPicPr>
            <a:picLocks noChangeAspect="1"/>
          </p:cNvPicPr>
          <p:nvPr/>
        </p:nvPicPr>
        <p:blipFill>
          <a:blip r:embed="rId3" cstate="print">
            <a:extLst>
              <a:ext uri="{28A0092B-C50C-407E-A947-70E740481C1C}">
                <a14:useLocalDpi xmlns:a14="http://schemas.microsoft.com/office/drawing/2010/main" val="0"/>
              </a:ext>
            </a:extLst>
          </a:blip>
          <a:srcRect l="50385" t="13819" r="4" b="46715"/>
          <a:stretch>
            <a:fillRect/>
          </a:stretch>
        </p:blipFill>
        <p:spPr>
          <a:xfrm rot="16200000" flipH="1">
            <a:off x="6840575" y="1492938"/>
            <a:ext cx="6858000" cy="3872125"/>
          </a:xfrm>
          <a:prstGeom prst="rect">
            <a:avLst/>
          </a:prstGeom>
        </p:spPr>
      </p:pic>
      <p:grpSp>
        <p:nvGrpSpPr>
          <p:cNvPr id="17" name="Group 4">
            <a:extLst>
              <a:ext uri="{FF2B5EF4-FFF2-40B4-BE49-F238E27FC236}">
                <a16:creationId xmlns:a16="http://schemas.microsoft.com/office/drawing/2014/main" id="{72579144-82C6-ECD7-8049-38962B368F0F}"/>
              </a:ext>
            </a:extLst>
          </p:cNvPr>
          <p:cNvGrpSpPr>
            <a:grpSpLocks noChangeAspect="1"/>
          </p:cNvGrpSpPr>
          <p:nvPr/>
        </p:nvGrpSpPr>
        <p:grpSpPr bwMode="auto">
          <a:xfrm flipH="1">
            <a:off x="0" y="0"/>
            <a:ext cx="4848223" cy="6858000"/>
            <a:chOff x="786" y="18"/>
            <a:chExt cx="3054" cy="4320"/>
          </a:xfrm>
          <a:solidFill>
            <a:schemeClr val="bg1">
              <a:alpha val="10000"/>
            </a:schemeClr>
          </a:solidFill>
        </p:grpSpPr>
        <p:sp>
          <p:nvSpPr>
            <p:cNvPr id="18" name="Freeform 5">
              <a:extLst>
                <a:ext uri="{FF2B5EF4-FFF2-40B4-BE49-F238E27FC236}">
                  <a16:creationId xmlns:a16="http://schemas.microsoft.com/office/drawing/2014/main" id="{A7F22D96-CACD-F6B5-6D04-A8259077ABED}"/>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Freeform 6">
              <a:extLst>
                <a:ext uri="{FF2B5EF4-FFF2-40B4-BE49-F238E27FC236}">
                  <a16:creationId xmlns:a16="http://schemas.microsoft.com/office/drawing/2014/main" id="{B13B215E-DE98-006E-A641-F89BEBE1CC4D}"/>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Slide Number Placeholder 3">
            <a:extLst>
              <a:ext uri="{FF2B5EF4-FFF2-40B4-BE49-F238E27FC236}">
                <a16:creationId xmlns:a16="http://schemas.microsoft.com/office/drawing/2014/main" id="{1F82AAC5-AE3D-B567-A2C7-7391F1886B18}"/>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900" b="0" i="0" u="none" strike="noStrike" kern="1200" cap="none" spc="0" normalizeH="0" baseline="0" noProof="0" smtClean="0">
                <a:ln>
                  <a:noFill/>
                </a:ln>
                <a:solidFill>
                  <a:prstClr val="white"/>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de-DE" sz="900" b="0" i="0" u="none" strike="noStrike" kern="1200" cap="none" spc="0" normalizeH="0" baseline="0" noProof="0" dirty="0">
              <a:ln>
                <a:noFill/>
              </a:ln>
              <a:solidFill>
                <a:prstClr val="white"/>
              </a:solidFill>
              <a:effectLst/>
              <a:uLnTx/>
              <a:uFillTx/>
              <a:latin typeface="Arial"/>
              <a:ea typeface="Open Sans" panose="020B0606030504020204" pitchFamily="34" charset="0"/>
              <a:cs typeface="Open Sans" panose="020B0606030504020204" pitchFamily="34" charset="0"/>
            </a:endParaRPr>
          </a:p>
        </p:txBody>
      </p:sp>
      <p:sp>
        <p:nvSpPr>
          <p:cNvPr id="8" name="Footer Placeholder 4">
            <a:extLst>
              <a:ext uri="{FF2B5EF4-FFF2-40B4-BE49-F238E27FC236}">
                <a16:creationId xmlns:a16="http://schemas.microsoft.com/office/drawing/2014/main" id="{0A5F3FBC-5C1E-AC32-82DE-622DE49480FA}"/>
              </a:ext>
            </a:extLst>
          </p:cNvPr>
          <p:cNvSpPr txBox="1">
            <a:spLocks/>
          </p:cNvSpPr>
          <p:nvPr/>
        </p:nvSpPr>
        <p:spPr>
          <a:xfrm>
            <a:off x="882001" y="6264000"/>
            <a:ext cx="3960000" cy="594000"/>
          </a:xfrm>
          <a:prstGeom prst="rect">
            <a:avLst/>
          </a:prstGeom>
        </p:spPr>
        <p:txBody>
          <a:bodyPr vert="horz" lIns="0" tIns="0" rIns="0" bIns="0" rtlCol="0" anchor="ctr"/>
          <a:lstStyle>
            <a:defPPr>
              <a:defRPr lang="en-US"/>
            </a:defPPr>
            <a:lvl1pPr marL="0" algn="l" defTabSz="9144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Open Sans" panose="020B0606030504020204" pitchFamily="34" charset="0"/>
                <a:cs typeface="Open Sans" panose="020B0606030504020204" pitchFamily="34" charset="0"/>
              </a:rPr>
              <a:t>SRA Innovate 2026</a:t>
            </a:r>
          </a:p>
        </p:txBody>
      </p:sp>
      <p:sp>
        <p:nvSpPr>
          <p:cNvPr id="6" name="Title 4">
            <a:extLst>
              <a:ext uri="{FF2B5EF4-FFF2-40B4-BE49-F238E27FC236}">
                <a16:creationId xmlns:a16="http://schemas.microsoft.com/office/drawing/2014/main" id="{72FCFF96-CEE6-9BFF-2527-92786218BFAA}"/>
              </a:ext>
            </a:extLst>
          </p:cNvPr>
          <p:cNvSpPr txBox="1">
            <a:spLocks/>
          </p:cNvSpPr>
          <p:nvPr/>
        </p:nvSpPr>
        <p:spPr>
          <a:xfrm>
            <a:off x="594000" y="623225"/>
            <a:ext cx="9082167" cy="193899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Arial"/>
                <a:ea typeface="+mj-ea"/>
                <a:cs typeface="+mj-cs"/>
              </a:rPr>
              <a:t>⇒ </a:t>
            </a:r>
            <a:r>
              <a:rPr kumimoji="0" lang="en-GB" sz="4000" b="1" i="0" u="none" strike="noStrike" kern="1200" cap="none" spc="0" normalizeH="0" baseline="0" noProof="0" dirty="0" err="1">
                <a:ln>
                  <a:noFill/>
                </a:ln>
                <a:solidFill>
                  <a:srgbClr val="FFFFFF"/>
                </a:solidFill>
                <a:effectLst/>
                <a:uLnTx/>
                <a:uFillTx/>
                <a:latin typeface="Arial"/>
                <a:ea typeface="+mj-ea"/>
                <a:cs typeface="+mj-cs"/>
              </a:rPr>
              <a:t>LawTech</a:t>
            </a:r>
            <a:r>
              <a:rPr kumimoji="0" lang="en-GB" sz="4000" b="1" i="0" u="none" strike="noStrike" kern="1200" cap="none" spc="0" normalizeH="0" baseline="0" noProof="0" dirty="0">
                <a:ln>
                  <a:noFill/>
                </a:ln>
                <a:solidFill>
                  <a:srgbClr val="FFFFFF"/>
                </a:solidFill>
                <a:effectLst/>
                <a:uLnTx/>
                <a:uFillTx/>
                <a:latin typeface="Arial"/>
                <a:ea typeface="+mj-ea"/>
                <a:cs typeface="+mj-cs"/>
              </a:rPr>
              <a:t>, Tech Law and What’s Next</a:t>
            </a:r>
            <a:br>
              <a:rPr kumimoji="0" lang="en-GB" sz="4000" b="1" i="0" u="none" strike="noStrike" kern="1200" cap="none" spc="0" normalizeH="0" baseline="0" noProof="0" dirty="0">
                <a:ln>
                  <a:noFill/>
                </a:ln>
                <a:solidFill>
                  <a:srgbClr val="FFFFFF"/>
                </a:solidFill>
                <a:effectLst/>
                <a:uLnTx/>
                <a:uFillTx/>
                <a:latin typeface="Arial"/>
                <a:ea typeface="+mj-ea"/>
                <a:cs typeface="+mj-cs"/>
              </a:rPr>
            </a:br>
            <a:r>
              <a:rPr kumimoji="0" lang="en-GB" sz="3000" b="0" i="0" u="none" strike="noStrike" kern="1200" cap="none" spc="0" normalizeH="0" baseline="0" noProof="0" dirty="0">
                <a:ln>
                  <a:noFill/>
                </a:ln>
                <a:solidFill>
                  <a:srgbClr val="C6BDD5"/>
                </a:solidFill>
                <a:effectLst/>
                <a:uLnTx/>
                <a:uFillTx/>
                <a:latin typeface="Arial"/>
                <a:ea typeface="+mj-ea"/>
                <a:cs typeface="+mj-cs"/>
              </a:rPr>
              <a:t>Building the Skills, Infrastructure and Mindset for AI-Enabled Legal Practice</a:t>
            </a:r>
          </a:p>
        </p:txBody>
      </p:sp>
      <p:sp>
        <p:nvSpPr>
          <p:cNvPr id="2" name="TextBox 1">
            <a:extLst>
              <a:ext uri="{FF2B5EF4-FFF2-40B4-BE49-F238E27FC236}">
                <a16:creationId xmlns:a16="http://schemas.microsoft.com/office/drawing/2014/main" id="{4CE20730-C0A5-33CE-690F-A09C076CDF71}"/>
              </a:ext>
            </a:extLst>
          </p:cNvPr>
          <p:cNvSpPr txBox="1"/>
          <p:nvPr/>
        </p:nvSpPr>
        <p:spPr>
          <a:xfrm>
            <a:off x="594000" y="2643927"/>
            <a:ext cx="2723993" cy="677108"/>
          </a:xfrm>
          <a:prstGeom prst="rect">
            <a:avLst/>
          </a:prstGeom>
          <a:noFill/>
        </p:spPr>
        <p:txBody>
          <a:bodyPr wrap="square" l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Lisa McClory</a:t>
            </a:r>
          </a:p>
          <a:p>
            <a:pPr marL="0" marR="0" lvl="0" indent="0" defTabSz="914400" rtl="0" eaLnBrk="1" fontAlgn="auto" latinLnBrk="0" hangingPunct="1">
              <a:lnSpc>
                <a:spcPct val="100000"/>
              </a:lnSpc>
              <a:spcBef>
                <a:spcPts val="0"/>
              </a:spcBef>
              <a:spcAft>
                <a:spcPts val="2000"/>
              </a:spcAft>
              <a:buClrTx/>
              <a:buSzTx/>
              <a:buFontTx/>
              <a:buNone/>
              <a:tabLst/>
              <a:defRPr/>
            </a:pPr>
            <a:r>
              <a:rPr kumimoji="0" lang="en-GB" sz="1100" b="0" i="0" u="none" strike="noStrike" kern="1200" cap="none" spc="0" normalizeH="0" baseline="0" noProof="0" dirty="0" err="1">
                <a:ln>
                  <a:noFill/>
                </a:ln>
                <a:solidFill>
                  <a:srgbClr val="FFFFFF"/>
                </a:solidFill>
                <a:effectLst/>
                <a:uLnTx/>
                <a:uFillTx/>
                <a:latin typeface="Arial"/>
                <a:ea typeface="+mn-ea"/>
                <a:cs typeface="+mn-cs"/>
              </a:rPr>
              <a:t>lisa.mcclory</a:t>
            </a:r>
            <a:r>
              <a:rPr lang="en-GB" sz="1100" dirty="0">
                <a:solidFill>
                  <a:srgbClr val="FFFFFF"/>
                </a:solidFill>
                <a:latin typeface="Arial"/>
              </a:rPr>
              <a:t> </a:t>
            </a:r>
            <a:r>
              <a:rPr kumimoji="0" lang="en-GB" sz="1100" b="0" i="0" u="none" strike="noStrike" kern="1200" cap="none" spc="0" normalizeH="0" baseline="0" noProof="0" dirty="0">
                <a:ln>
                  <a:noFill/>
                </a:ln>
                <a:solidFill>
                  <a:srgbClr val="FFFFFF"/>
                </a:solidFill>
                <a:effectLst/>
                <a:uLnTx/>
                <a:uFillTx/>
                <a:latin typeface="Arial"/>
                <a:ea typeface="+mn-ea"/>
                <a:cs typeface="+mn-cs"/>
              </a:rPr>
              <a:t>@cms-cmno.com</a:t>
            </a:r>
            <a:br>
              <a:rPr kumimoji="0" lang="en-GB" sz="1100" b="0" i="0" u="none" strike="noStrike" kern="1200" cap="none" spc="0" normalizeH="0" baseline="0" noProof="0" dirty="0">
                <a:ln>
                  <a:noFill/>
                </a:ln>
                <a:solidFill>
                  <a:srgbClr val="FFFFFF"/>
                </a:solidFill>
                <a:effectLst/>
                <a:uLnTx/>
                <a:uFillTx/>
                <a:latin typeface="Arial"/>
                <a:ea typeface="+mn-ea"/>
                <a:cs typeface="+mn-cs"/>
              </a:rPr>
            </a:b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16002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E4E4-2267-A9D7-0008-5BE61B469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215D5-8817-EA57-4E18-542683EA844F}"/>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AI Governance Approaches</a:t>
            </a:r>
            <a:endParaRPr lang="en-AT" dirty="0"/>
          </a:p>
        </p:txBody>
      </p:sp>
      <p:sp>
        <p:nvSpPr>
          <p:cNvPr id="4" name="Content Placeholder 3">
            <a:extLst>
              <a:ext uri="{FF2B5EF4-FFF2-40B4-BE49-F238E27FC236}">
                <a16:creationId xmlns:a16="http://schemas.microsoft.com/office/drawing/2014/main" id="{7507978F-A06A-EF0E-CBFC-E61D16B48BB1}"/>
              </a:ext>
            </a:extLst>
          </p:cNvPr>
          <p:cNvSpPr>
            <a:spLocks noGrp="1"/>
          </p:cNvSpPr>
          <p:nvPr>
            <p:ph idx="1"/>
          </p:nvPr>
        </p:nvSpPr>
        <p:spPr>
          <a:xfrm>
            <a:off x="594000" y="2520000"/>
            <a:ext cx="6049674" cy="3744000"/>
          </a:xfrm>
        </p:spPr>
        <p:txBody>
          <a:bodyPr/>
          <a:lstStyle/>
          <a:p>
            <a:pPr marL="0" indent="0"/>
            <a:r>
              <a:rPr lang="en-GB" sz="1800" dirty="0"/>
              <a:t>Governance application to whole system – ongoing</a:t>
            </a:r>
          </a:p>
          <a:p>
            <a:pPr marL="0" indent="0"/>
            <a:r>
              <a:rPr lang="en-GB" sz="1800" dirty="0"/>
              <a:t>Product and context level governance: multi-layered</a:t>
            </a:r>
          </a:p>
          <a:p>
            <a:pPr marL="0" indent="0"/>
            <a:endParaRPr lang="en-GB" sz="1800" dirty="0"/>
          </a:p>
          <a:p>
            <a:pPr marL="0" indent="0"/>
            <a:r>
              <a:rPr lang="en-GB" sz="1800" dirty="0"/>
              <a:t>What is AI Governance:</a:t>
            </a:r>
          </a:p>
          <a:p>
            <a:pPr marL="0" indent="0"/>
            <a:endParaRPr lang="en-GB" sz="1800" dirty="0"/>
          </a:p>
          <a:p>
            <a:pPr marL="0" indent="0"/>
            <a:r>
              <a:rPr lang="en-GB" sz="1800" dirty="0"/>
              <a:t>(a) whether AI should be used at all;</a:t>
            </a:r>
            <a:br>
              <a:rPr lang="en-GB" sz="1800" dirty="0"/>
            </a:br>
            <a:r>
              <a:rPr lang="en-GB" sz="1800" dirty="0"/>
              <a:t>(b) for what purposes it may be used;</a:t>
            </a:r>
            <a:br>
              <a:rPr lang="en-GB" sz="1800" dirty="0"/>
            </a:br>
            <a:r>
              <a:rPr lang="en-GB" sz="1800" dirty="0"/>
              <a:t>(c) by whom it may be used;</a:t>
            </a:r>
            <a:br>
              <a:rPr lang="en-GB" sz="1800" dirty="0"/>
            </a:br>
            <a:r>
              <a:rPr lang="en-GB" sz="1800" dirty="0"/>
              <a:t>(d) what controls to deploy around AI use;</a:t>
            </a:r>
            <a:br>
              <a:rPr lang="en-GB" sz="1800" dirty="0"/>
            </a:br>
            <a:r>
              <a:rPr lang="en-GB" sz="1800" dirty="0"/>
              <a:t>(e) what form of supervision to be used; and</a:t>
            </a:r>
            <a:br>
              <a:rPr lang="en-GB" sz="1800" dirty="0"/>
            </a:br>
            <a:r>
              <a:rPr lang="en-GB" sz="1800" dirty="0"/>
              <a:t>(f) what the consequences will be if something goes wrong.</a:t>
            </a:r>
          </a:p>
          <a:p>
            <a:pPr>
              <a:buFontTx/>
              <a:buChar char="-"/>
            </a:pPr>
            <a:endParaRPr lang="en-GB" sz="1800" dirty="0"/>
          </a:p>
          <a:p>
            <a:pPr lvl="1">
              <a:buFontTx/>
              <a:buChar char="-"/>
            </a:pPr>
            <a:endParaRPr lang="en-GB" dirty="0"/>
          </a:p>
          <a:p>
            <a:pPr>
              <a:buFontTx/>
              <a:buChar char="-"/>
            </a:pPr>
            <a:endParaRPr lang="en-GB" sz="1800" b="1" dirty="0"/>
          </a:p>
        </p:txBody>
      </p:sp>
      <p:sp>
        <p:nvSpPr>
          <p:cNvPr id="57" name="Slide Number Placeholder 2">
            <a:extLst>
              <a:ext uri="{FF2B5EF4-FFF2-40B4-BE49-F238E27FC236}">
                <a16:creationId xmlns:a16="http://schemas.microsoft.com/office/drawing/2014/main" id="{C667A941-54A5-6135-2A59-5523E556D09A}"/>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77857C71-6CBB-8199-1CDC-59B38E796EFA}"/>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pic>
        <p:nvPicPr>
          <p:cNvPr id="5" name="Picture 4">
            <a:extLst>
              <a:ext uri="{FF2B5EF4-FFF2-40B4-BE49-F238E27FC236}">
                <a16:creationId xmlns:a16="http://schemas.microsoft.com/office/drawing/2014/main" id="{7496F2E5-790D-8EE6-4787-06703F555153}"/>
              </a:ext>
            </a:extLst>
          </p:cNvPr>
          <p:cNvPicPr>
            <a:picLocks noChangeAspect="1"/>
          </p:cNvPicPr>
          <p:nvPr/>
        </p:nvPicPr>
        <p:blipFill>
          <a:blip r:embed="rId3"/>
          <a:stretch>
            <a:fillRect/>
          </a:stretch>
        </p:blipFill>
        <p:spPr>
          <a:xfrm>
            <a:off x="6643673" y="2520000"/>
            <a:ext cx="4633927" cy="3513380"/>
          </a:xfrm>
          <a:prstGeom prst="rect">
            <a:avLst/>
          </a:prstGeom>
        </p:spPr>
      </p:pic>
    </p:spTree>
    <p:extLst>
      <p:ext uri="{BB962C8B-B14F-4D97-AF65-F5344CB8AC3E}">
        <p14:creationId xmlns:p14="http://schemas.microsoft.com/office/powerpoint/2010/main" val="14643123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3140F-FB5E-3B16-9564-0FF3AF791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2AFC9-9EB3-2309-198B-77496D16D0B1}"/>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Contextual Risks: AI Design</a:t>
            </a:r>
            <a:endParaRPr lang="en-AT" dirty="0"/>
          </a:p>
        </p:txBody>
      </p:sp>
      <p:sp>
        <p:nvSpPr>
          <p:cNvPr id="4" name="Content Placeholder 3">
            <a:extLst>
              <a:ext uri="{FF2B5EF4-FFF2-40B4-BE49-F238E27FC236}">
                <a16:creationId xmlns:a16="http://schemas.microsoft.com/office/drawing/2014/main" id="{60B87B1B-EFEA-2D1B-A018-0810E0A4D3F5}"/>
              </a:ext>
            </a:extLst>
          </p:cNvPr>
          <p:cNvSpPr>
            <a:spLocks noGrp="1"/>
          </p:cNvSpPr>
          <p:nvPr>
            <p:ph idx="1"/>
          </p:nvPr>
        </p:nvSpPr>
        <p:spPr>
          <a:xfrm>
            <a:off x="593999" y="2520000"/>
            <a:ext cx="11002687" cy="3744000"/>
          </a:xfrm>
        </p:spPr>
        <p:txBody>
          <a:bodyPr/>
          <a:lstStyle/>
          <a:p>
            <a:pPr marL="0" indent="0"/>
            <a:r>
              <a:rPr lang="en-GB" sz="1800" dirty="0"/>
              <a:t>Context-specific risks: e.g. a general-purpose model deployed as a legal advice tool without safeguards / AI model trained on social media data and used as a criminal record or reoffending risk assessment (biases around language styles, political views, etc)</a:t>
            </a:r>
          </a:p>
          <a:p>
            <a:pPr marL="0" indent="0"/>
            <a:endParaRPr lang="en-GB" sz="1800" dirty="0"/>
          </a:p>
          <a:p>
            <a:pPr marL="0" indent="0"/>
            <a:r>
              <a:rPr lang="en-GB" sz="1800" dirty="0"/>
              <a:t>Governance questions to answer:</a:t>
            </a:r>
          </a:p>
          <a:p>
            <a:pPr marL="0" indent="0"/>
            <a:r>
              <a:rPr lang="en-GB" sz="1800" dirty="0"/>
              <a:t>•	who has authority to make decisions?</a:t>
            </a:r>
          </a:p>
          <a:p>
            <a:pPr marL="0" indent="0"/>
            <a:r>
              <a:rPr lang="en-GB" sz="1800" dirty="0"/>
              <a:t>•	what information must they have before making them?</a:t>
            </a:r>
          </a:p>
          <a:p>
            <a:pPr marL="0" indent="0"/>
            <a:r>
              <a:rPr lang="en-GB" sz="1800" dirty="0"/>
              <a:t>•	what risks are acceptable?</a:t>
            </a:r>
          </a:p>
          <a:p>
            <a:pPr marL="0" indent="0"/>
            <a:r>
              <a:rPr lang="en-GB" sz="1800" dirty="0"/>
              <a:t>•	what controls must be in place?</a:t>
            </a:r>
          </a:p>
          <a:p>
            <a:pPr marL="0" indent="0"/>
            <a:r>
              <a:rPr lang="en-GB" sz="1800" dirty="0"/>
              <a:t>•	how are decisions recorded?</a:t>
            </a:r>
          </a:p>
          <a:p>
            <a:pPr marL="0" indent="0"/>
            <a:r>
              <a:rPr lang="en-GB" sz="1800" dirty="0"/>
              <a:t>•	who checks whether the system is working?</a:t>
            </a:r>
          </a:p>
          <a:p>
            <a:pPr marL="0" indent="0"/>
            <a:r>
              <a:rPr lang="en-GB" sz="1800" dirty="0"/>
              <a:t>•	what happens if the system fails?</a:t>
            </a:r>
          </a:p>
          <a:p>
            <a:pPr marL="0" indent="0"/>
            <a:endParaRPr lang="en-GB" sz="1800" dirty="0"/>
          </a:p>
          <a:p>
            <a:pPr>
              <a:buFontTx/>
              <a:buChar char="-"/>
            </a:pPr>
            <a:endParaRPr lang="en-GB" sz="1800" dirty="0"/>
          </a:p>
        </p:txBody>
      </p:sp>
      <p:sp>
        <p:nvSpPr>
          <p:cNvPr id="57" name="Slide Number Placeholder 2">
            <a:extLst>
              <a:ext uri="{FF2B5EF4-FFF2-40B4-BE49-F238E27FC236}">
                <a16:creationId xmlns:a16="http://schemas.microsoft.com/office/drawing/2014/main" id="{BD149A6B-44F2-E53A-20B8-4FD9A0A1A847}"/>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4610DB4E-B41E-45E0-071C-41B3137F2E6A}"/>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59785137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E92F3-7EB1-D1FB-B7D0-394D8531FA3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7A61633-B500-A96E-4AFA-DDD0CDB144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6770B751-EAA3-0E6C-8105-DB0CA09DA4B7}"/>
              </a:ext>
            </a:extLst>
          </p:cNvPr>
          <p:cNvSpPr>
            <a:spLocks noGrp="1"/>
          </p:cNvSpPr>
          <p:nvPr>
            <p:ph type="title"/>
          </p:nvPr>
        </p:nvSpPr>
        <p:spPr/>
        <p:txBody>
          <a:bodyPr/>
          <a:lstStyle/>
          <a:p>
            <a:r>
              <a:rPr lang="en-GB" dirty="0">
                <a:solidFill>
                  <a:schemeClr val="tx1"/>
                </a:solidFill>
              </a:rPr>
              <a:t>Simple AI Governance Framework</a:t>
            </a:r>
          </a:p>
        </p:txBody>
      </p:sp>
      <p:sp>
        <p:nvSpPr>
          <p:cNvPr id="3" name="Text Placeholder 2">
            <a:extLst>
              <a:ext uri="{FF2B5EF4-FFF2-40B4-BE49-F238E27FC236}">
                <a16:creationId xmlns:a16="http://schemas.microsoft.com/office/drawing/2014/main" id="{5AC5FCE4-7666-6D5A-98D1-0DDFA8756702}"/>
              </a:ext>
            </a:extLst>
          </p:cNvPr>
          <p:cNvSpPr>
            <a:spLocks noGrp="1"/>
          </p:cNvSpPr>
          <p:nvPr>
            <p:ph type="body" sz="quarter" idx="14"/>
          </p:nvPr>
        </p:nvSpPr>
        <p:spPr>
          <a:xfrm>
            <a:off x="594000" y="1858664"/>
            <a:ext cx="4860000" cy="4652016"/>
          </a:xfrm>
        </p:spPr>
        <p:txBody>
          <a:bodyPr/>
          <a:lstStyle/>
          <a:p>
            <a:pPr marL="0" indent="0">
              <a:spcAft>
                <a:spcPts val="1200"/>
              </a:spcAft>
            </a:pPr>
            <a:r>
              <a:rPr lang="en-GB" sz="1600" dirty="0"/>
              <a:t>A simple AI governance framework often includes:</a:t>
            </a:r>
          </a:p>
          <a:p>
            <a:pPr marL="285750" indent="-285750">
              <a:spcAft>
                <a:spcPts val="1200"/>
              </a:spcAft>
              <a:buFont typeface="Arial" panose="020B0604020202020204" pitchFamily="34" charset="0"/>
              <a:buChar char="•"/>
            </a:pPr>
            <a:r>
              <a:rPr lang="en-GB" sz="1600" dirty="0"/>
              <a:t>An inventory of AI systems</a:t>
            </a:r>
          </a:p>
          <a:p>
            <a:pPr marL="285750" indent="-285750">
              <a:spcAft>
                <a:spcPts val="1200"/>
              </a:spcAft>
              <a:buFont typeface="Arial" panose="020B0604020202020204" pitchFamily="34" charset="0"/>
              <a:buChar char="•"/>
            </a:pPr>
            <a:r>
              <a:rPr lang="en-GB" sz="1600" dirty="0"/>
              <a:t>Risk classification</a:t>
            </a:r>
          </a:p>
          <a:p>
            <a:pPr marL="285750" indent="-285750">
              <a:spcAft>
                <a:spcPts val="1200"/>
              </a:spcAft>
              <a:buFont typeface="Arial" panose="020B0604020202020204" pitchFamily="34" charset="0"/>
              <a:buChar char="•"/>
            </a:pPr>
            <a:r>
              <a:rPr lang="en-GB" sz="1600" dirty="0"/>
              <a:t>Policies and accountability</a:t>
            </a:r>
          </a:p>
          <a:p>
            <a:pPr marL="285750" indent="-285750">
              <a:spcAft>
                <a:spcPts val="1200"/>
              </a:spcAft>
              <a:buFont typeface="Arial" panose="020B0604020202020204" pitchFamily="34" charset="0"/>
              <a:buChar char="•"/>
            </a:pPr>
            <a:r>
              <a:rPr lang="en-GB" sz="1600" dirty="0"/>
              <a:t>Data controls</a:t>
            </a:r>
          </a:p>
          <a:p>
            <a:pPr marL="285750" indent="-285750">
              <a:spcAft>
                <a:spcPts val="1200"/>
              </a:spcAft>
              <a:buFont typeface="Arial" panose="020B0604020202020204" pitchFamily="34" charset="0"/>
              <a:buChar char="•"/>
            </a:pPr>
            <a:r>
              <a:rPr lang="en-GB" sz="1600" dirty="0"/>
              <a:t>Human oversight</a:t>
            </a:r>
          </a:p>
          <a:p>
            <a:pPr marL="285750" indent="-285750">
              <a:spcAft>
                <a:spcPts val="1200"/>
              </a:spcAft>
              <a:buFont typeface="Arial" panose="020B0604020202020204" pitchFamily="34" charset="0"/>
              <a:buChar char="•"/>
            </a:pPr>
            <a:r>
              <a:rPr lang="en-GB" sz="1600" dirty="0"/>
              <a:t>Testing and assurance</a:t>
            </a:r>
          </a:p>
          <a:p>
            <a:pPr marL="285750" indent="-285750">
              <a:spcAft>
                <a:spcPts val="1200"/>
              </a:spcAft>
              <a:buFont typeface="Arial" panose="020B0604020202020204" pitchFamily="34" charset="0"/>
              <a:buChar char="•"/>
            </a:pPr>
            <a:r>
              <a:rPr lang="en-GB" sz="1600" dirty="0"/>
              <a:t>Incident management</a:t>
            </a:r>
          </a:p>
          <a:p>
            <a:pPr marL="285750" indent="-285750">
              <a:spcAft>
                <a:spcPts val="1200"/>
              </a:spcAft>
              <a:buFont typeface="Arial" panose="020B0604020202020204" pitchFamily="34" charset="0"/>
              <a:buChar char="•"/>
            </a:pPr>
            <a:r>
              <a:rPr lang="en-GB" sz="1600" dirty="0"/>
              <a:t>Transparency and documentation</a:t>
            </a:r>
          </a:p>
        </p:txBody>
      </p:sp>
      <p:sp>
        <p:nvSpPr>
          <p:cNvPr id="4" name="Slide Number Placeholder 3">
            <a:extLst>
              <a:ext uri="{FF2B5EF4-FFF2-40B4-BE49-F238E27FC236}">
                <a16:creationId xmlns:a16="http://schemas.microsoft.com/office/drawing/2014/main" id="{12AC0283-1775-5E46-B37A-51034D9E1ED5}"/>
              </a:ext>
            </a:extLst>
          </p:cNvPr>
          <p:cNvSpPr>
            <a:spLocks noGrp="1"/>
          </p:cNvSpPr>
          <p:nvPr>
            <p:ph type="sldNum" sz="quarter" idx="4"/>
          </p:nvPr>
        </p:nvSpPr>
        <p:spPr/>
        <p:txBody>
          <a:bodyPr/>
          <a:lstStyle/>
          <a:p>
            <a:fld id="{586824BF-3B93-454D-8CFC-2835FAC2A0AB}" type="slidenum">
              <a:rPr lang="de-DE" smtClean="0"/>
              <a:pPr/>
              <a:t>12</a:t>
            </a:fld>
            <a:endParaRPr lang="de-DE" dirty="0"/>
          </a:p>
        </p:txBody>
      </p:sp>
    </p:spTree>
    <p:extLst>
      <p:ext uri="{BB962C8B-B14F-4D97-AF65-F5344CB8AC3E}">
        <p14:creationId xmlns:p14="http://schemas.microsoft.com/office/powerpoint/2010/main" val="16380517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246D-E9E4-44B7-82E0-707574C4F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A0857-D51E-B1E6-B19B-D66E058D95EE}"/>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Client Best Interests and Professional Duties</a:t>
            </a:r>
            <a:endParaRPr lang="en-AT" dirty="0"/>
          </a:p>
        </p:txBody>
      </p:sp>
      <p:sp>
        <p:nvSpPr>
          <p:cNvPr id="4" name="Content Placeholder 3">
            <a:extLst>
              <a:ext uri="{FF2B5EF4-FFF2-40B4-BE49-F238E27FC236}">
                <a16:creationId xmlns:a16="http://schemas.microsoft.com/office/drawing/2014/main" id="{33777DF7-3F0F-062E-86D8-F465646771C2}"/>
              </a:ext>
            </a:extLst>
          </p:cNvPr>
          <p:cNvSpPr>
            <a:spLocks noGrp="1"/>
          </p:cNvSpPr>
          <p:nvPr>
            <p:ph idx="1"/>
          </p:nvPr>
        </p:nvSpPr>
        <p:spPr>
          <a:xfrm>
            <a:off x="593999" y="2337120"/>
            <a:ext cx="11002687" cy="3744000"/>
          </a:xfrm>
        </p:spPr>
        <p:txBody>
          <a:bodyPr/>
          <a:lstStyle/>
          <a:p>
            <a:r>
              <a:rPr lang="en-GB" b="1" i="1" dirty="0"/>
              <a:t>Ayinde v London Borough of Haringey, and Al-Haroun v Qatar National Bank</a:t>
            </a:r>
            <a:endParaRPr lang="en-GB" dirty="0"/>
          </a:p>
          <a:p>
            <a:r>
              <a:rPr lang="en-GB" b="1" dirty="0"/>
              <a:t>[2025] EWHC 1383 (Admin)</a:t>
            </a:r>
          </a:p>
          <a:p>
            <a:endParaRPr lang="en-GB" b="1" dirty="0"/>
          </a:p>
          <a:p>
            <a:r>
              <a:rPr lang="en-GB" sz="1800" dirty="0"/>
              <a:t>	“The Code of Conduct of the Solicitors Regulation Authority (the SRA) describes the standards of professionalism that the SRA and the public expects of individuals authorised by the SRA to provide legal services. […]  Solicitors are under a duty not to mislead the court or others including by omission (Rule 1.4). They are under a duty only to make assertions or put forward statements, representations or submissions to the court or others which are properly arguable (Rule 2.4). They are under a duty not to waste the court's time (Rule 2.6). They are under a duty to draw the court's attention to relevant cases and statutory provisions of which the lawyer is aware and which are likely to have a material effect on the outcome (Rule 2.7). They are under a duty to provide a competent service (Rule 3.2). Further, where work is conducted on a solicitor's behalf by others, the solicitor remains accountable for the work (Rule 3.5).”</a:t>
            </a:r>
          </a:p>
          <a:p>
            <a:pPr>
              <a:buFontTx/>
              <a:buChar char="-"/>
            </a:pPr>
            <a:endParaRPr lang="en-GB" dirty="0"/>
          </a:p>
        </p:txBody>
      </p:sp>
      <p:sp>
        <p:nvSpPr>
          <p:cNvPr id="57" name="Slide Number Placeholder 2">
            <a:extLst>
              <a:ext uri="{FF2B5EF4-FFF2-40B4-BE49-F238E27FC236}">
                <a16:creationId xmlns:a16="http://schemas.microsoft.com/office/drawing/2014/main" id="{3E6651B5-1ED6-DBC5-868B-F5B0E5AB521C}"/>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BAA79E24-C873-E66C-E77C-665A237BDF63}"/>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8363765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FD6A-7FA7-2716-187C-C85085949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A9D65-69F0-56D6-B475-5657350A9809}"/>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Liability for AI Harms</a:t>
            </a:r>
            <a:endParaRPr lang="en-AT" dirty="0"/>
          </a:p>
        </p:txBody>
      </p:sp>
      <p:sp>
        <p:nvSpPr>
          <p:cNvPr id="4" name="Content Placeholder 3">
            <a:extLst>
              <a:ext uri="{FF2B5EF4-FFF2-40B4-BE49-F238E27FC236}">
                <a16:creationId xmlns:a16="http://schemas.microsoft.com/office/drawing/2014/main" id="{9B57B779-A159-8EE0-3860-B6218D4117A0}"/>
              </a:ext>
            </a:extLst>
          </p:cNvPr>
          <p:cNvSpPr>
            <a:spLocks noGrp="1"/>
          </p:cNvSpPr>
          <p:nvPr>
            <p:ph idx="1"/>
          </p:nvPr>
        </p:nvSpPr>
        <p:spPr>
          <a:xfrm>
            <a:off x="594656" y="2230239"/>
            <a:ext cx="11002687" cy="3744000"/>
          </a:xfrm>
        </p:spPr>
        <p:txBody>
          <a:bodyPr/>
          <a:lstStyle/>
          <a:p>
            <a:r>
              <a:rPr lang="en-GB" sz="1800" b="1" i="1" dirty="0"/>
              <a:t>UK Jurisdiction Taskforce Consultation on the Legal Statement on Liability for AI Harms (January 2026)</a:t>
            </a:r>
            <a:endParaRPr lang="en-GB" sz="1800" b="1" dirty="0"/>
          </a:p>
          <a:p>
            <a:pPr>
              <a:buFontTx/>
              <a:buChar char="-"/>
            </a:pPr>
            <a:r>
              <a:rPr lang="en-GB" sz="1800" dirty="0"/>
              <a:t>‘Despite the novel and unique qualities of AI, English law is capable of attributing liability to individuals or corporate entities for loss caused by AI. AI does not have legal personality in English law, and so cannot be held liable in its own right.’</a:t>
            </a:r>
          </a:p>
          <a:p>
            <a:pPr>
              <a:buFontTx/>
              <a:buChar char="-"/>
            </a:pPr>
            <a:r>
              <a:rPr lang="en-GB" sz="1800" dirty="0"/>
              <a:t>Sources of liability for AI-caused loss:</a:t>
            </a:r>
          </a:p>
          <a:p>
            <a:pPr lvl="1">
              <a:buFontTx/>
              <a:buChar char="-"/>
            </a:pPr>
            <a:r>
              <a:rPr lang="en-GB" sz="1600" dirty="0"/>
              <a:t>Responsibilities parties have voluntarily taken on;</a:t>
            </a:r>
          </a:p>
          <a:p>
            <a:pPr lvl="1">
              <a:buFontTx/>
              <a:buChar char="-"/>
            </a:pPr>
            <a:r>
              <a:rPr lang="en-GB" sz="1600" dirty="0"/>
              <a:t>Liability imposed by law regardless of whether a party has chosen to accept that liability.</a:t>
            </a:r>
          </a:p>
          <a:p>
            <a:pPr>
              <a:buFontTx/>
              <a:buChar char="-"/>
            </a:pPr>
            <a:r>
              <a:rPr lang="en-GB" sz="1800" dirty="0"/>
              <a:t>It is … possible for a person to suffer physical or economic loss in circumstances where there is no contract, and therefore no contractual counterparty to sue.</a:t>
            </a:r>
          </a:p>
          <a:p>
            <a:pPr>
              <a:buFontTx/>
              <a:buChar char="-"/>
            </a:pPr>
            <a:r>
              <a:rPr lang="en-GB" sz="1800" dirty="0"/>
              <a:t>“In practice, the circumstances in which use of AI can give rise to negligence liability for economic harm will generally either involve professional negligence (for example, a financial advisor who negligently relies on AI output to give loss-causing investment advice) or will involve statements made by AI (such as false statements generated by a chatbot).”</a:t>
            </a:r>
          </a:p>
          <a:p>
            <a:pPr>
              <a:buFontTx/>
              <a:buChar char="-"/>
            </a:pPr>
            <a:endParaRPr lang="en-GB" dirty="0"/>
          </a:p>
        </p:txBody>
      </p:sp>
      <p:sp>
        <p:nvSpPr>
          <p:cNvPr id="57" name="Slide Number Placeholder 2">
            <a:extLst>
              <a:ext uri="{FF2B5EF4-FFF2-40B4-BE49-F238E27FC236}">
                <a16:creationId xmlns:a16="http://schemas.microsoft.com/office/drawing/2014/main" id="{0E664E50-4004-60E5-005F-CBCD03CD8ED7}"/>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0E62A7CF-6220-D7E9-BB1F-B8A699043AB7}"/>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226763020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03BFD-14AA-6CF4-D27C-A98A5BAC8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A2D7A-8D8B-68A4-041C-13022AD5DDED}"/>
              </a:ext>
            </a:extLst>
          </p:cNvPr>
          <p:cNvSpPr>
            <a:spLocks noGrp="1"/>
          </p:cNvSpPr>
          <p:nvPr>
            <p:ph type="title"/>
          </p:nvPr>
        </p:nvSpPr>
        <p:spPr>
          <a:xfrm>
            <a:off x="593999" y="594000"/>
            <a:ext cx="8437857" cy="900000"/>
          </a:xfrm>
        </p:spPr>
        <p:txBody>
          <a:bodyPr>
            <a:noAutofit/>
          </a:bodyPr>
          <a:lstStyle/>
          <a:p>
            <a:r>
              <a:rPr kumimoji="0" lang="en-GB" sz="3200" b="0" i="0" u="none" strike="noStrike" kern="0" cap="none" spc="0" normalizeH="0" baseline="0" noProof="0" dirty="0">
                <a:ln>
                  <a:noFill/>
                </a:ln>
                <a:solidFill>
                  <a:srgbClr val="FFFFFF"/>
                </a:solidFill>
                <a:effectLst/>
                <a:uLnTx/>
                <a:uFillTx/>
                <a:latin typeface="Arial"/>
                <a:cs typeface="Arial"/>
                <a:sym typeface="Arial"/>
              </a:rPr>
              <a:t>Procurement and Responsible Innovation</a:t>
            </a:r>
            <a:endParaRPr lang="en-AT" dirty="0"/>
          </a:p>
        </p:txBody>
      </p:sp>
      <p:sp>
        <p:nvSpPr>
          <p:cNvPr id="4" name="Content Placeholder 3">
            <a:extLst>
              <a:ext uri="{FF2B5EF4-FFF2-40B4-BE49-F238E27FC236}">
                <a16:creationId xmlns:a16="http://schemas.microsoft.com/office/drawing/2014/main" id="{8A7CFCD9-CC0E-1FEE-BD94-B009627A2841}"/>
              </a:ext>
            </a:extLst>
          </p:cNvPr>
          <p:cNvSpPr>
            <a:spLocks noGrp="1"/>
          </p:cNvSpPr>
          <p:nvPr>
            <p:ph idx="1"/>
          </p:nvPr>
        </p:nvSpPr>
        <p:spPr>
          <a:xfrm>
            <a:off x="593999" y="2520000"/>
            <a:ext cx="11002687" cy="3744000"/>
          </a:xfrm>
        </p:spPr>
        <p:txBody>
          <a:bodyPr/>
          <a:lstStyle/>
          <a:p>
            <a:pPr>
              <a:buFontTx/>
              <a:buChar char="-"/>
            </a:pPr>
            <a:r>
              <a:rPr lang="en-GB" b="1" dirty="0"/>
              <a:t>Finding products: </a:t>
            </a:r>
            <a:r>
              <a:rPr lang="en-GB" dirty="0"/>
              <a:t>how to get information and engage with vendors: fact-finding and RFI/RFP</a:t>
            </a:r>
          </a:p>
          <a:p>
            <a:pPr>
              <a:buFontTx/>
              <a:buChar char="-"/>
            </a:pPr>
            <a:r>
              <a:rPr lang="en-GB" b="1" dirty="0"/>
              <a:t>Launch and testing of new client-facing applications:</a:t>
            </a:r>
          </a:p>
          <a:p>
            <a:pPr lvl="1">
              <a:buFontTx/>
              <a:buChar char="-"/>
            </a:pPr>
            <a:r>
              <a:rPr lang="en-GB" dirty="0"/>
              <a:t>Tech partners may release a new feature or collaboration tool</a:t>
            </a:r>
          </a:p>
          <a:p>
            <a:pPr lvl="1">
              <a:buFontTx/>
              <a:buChar char="-"/>
            </a:pPr>
            <a:r>
              <a:rPr lang="en-GB" dirty="0"/>
              <a:t>Find friendly pilot consultants or clients to test initially, e.g. frictions around user interface, understanding the user’s perspective: what is the user’s experience?</a:t>
            </a:r>
          </a:p>
          <a:p>
            <a:pPr lvl="1">
              <a:buFontTx/>
              <a:buChar char="-"/>
            </a:pPr>
            <a:r>
              <a:rPr lang="en-GB" dirty="0" err="1"/>
              <a:t>Permissioning</a:t>
            </a:r>
            <a:r>
              <a:rPr lang="en-GB" dirty="0"/>
              <a:t>: requires particular focus to check data is secured and accessed only as required</a:t>
            </a:r>
          </a:p>
          <a:p>
            <a:pPr lvl="1">
              <a:buFontTx/>
              <a:buChar char="-"/>
            </a:pPr>
            <a:r>
              <a:rPr lang="en-GB" dirty="0"/>
              <a:t>Important pre-launch – establish clear product governance, test and check and raise questions</a:t>
            </a:r>
          </a:p>
          <a:p>
            <a:pPr>
              <a:buFontTx/>
              <a:buChar char="-"/>
            </a:pPr>
            <a:r>
              <a:rPr lang="en-GB" b="1" dirty="0"/>
              <a:t>New ways of working with clients:</a:t>
            </a:r>
          </a:p>
          <a:p>
            <a:pPr lvl="1">
              <a:buFontTx/>
              <a:buChar char="-"/>
            </a:pPr>
            <a:r>
              <a:rPr lang="en-GB" dirty="0"/>
              <a:t>Collaborative AI spaces, e.g. shared playbooks, curated workflow agents, shared AI assistant threads (for transactions or knowledge sharing for instance)</a:t>
            </a:r>
          </a:p>
        </p:txBody>
      </p:sp>
      <p:sp>
        <p:nvSpPr>
          <p:cNvPr id="57" name="Slide Number Placeholder 2">
            <a:extLst>
              <a:ext uri="{FF2B5EF4-FFF2-40B4-BE49-F238E27FC236}">
                <a16:creationId xmlns:a16="http://schemas.microsoft.com/office/drawing/2014/main" id="{103D97C1-A4B1-8FF3-C287-D56915DC0762}"/>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2F84D70E-15A6-7E9A-D512-D7A1BF19D1A3}"/>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34724262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92FF-62DD-5DB6-8DBD-702A36D4E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F8049-9E84-F464-493B-55783DD9CD59}"/>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Contracting for AI in Legal Practice</a:t>
            </a:r>
            <a:endParaRPr lang="en-AT" dirty="0"/>
          </a:p>
        </p:txBody>
      </p:sp>
      <p:sp>
        <p:nvSpPr>
          <p:cNvPr id="4" name="Content Placeholder 3">
            <a:extLst>
              <a:ext uri="{FF2B5EF4-FFF2-40B4-BE49-F238E27FC236}">
                <a16:creationId xmlns:a16="http://schemas.microsoft.com/office/drawing/2014/main" id="{FA8FB749-85C8-1A6C-3E4E-F1496789FE02}"/>
              </a:ext>
            </a:extLst>
          </p:cNvPr>
          <p:cNvSpPr>
            <a:spLocks noGrp="1"/>
          </p:cNvSpPr>
          <p:nvPr>
            <p:ph idx="1"/>
          </p:nvPr>
        </p:nvSpPr>
        <p:spPr>
          <a:xfrm>
            <a:off x="593999" y="2520000"/>
            <a:ext cx="11002687" cy="3744000"/>
          </a:xfrm>
        </p:spPr>
        <p:txBody>
          <a:bodyPr/>
          <a:lstStyle/>
          <a:p>
            <a:pPr lvl="0">
              <a:buFont typeface="Arial" panose="020B0604020202020204" pitchFamily="34" charset="0"/>
              <a:buChar char="•"/>
            </a:pPr>
            <a:r>
              <a:rPr lang="en-GB" dirty="0"/>
              <a:t>Service Legal Agreement essentials:</a:t>
            </a:r>
          </a:p>
          <a:p>
            <a:pPr lvl="1">
              <a:buFont typeface="Arial" panose="020B0604020202020204" pitchFamily="34" charset="0"/>
              <a:buChar char="•"/>
            </a:pPr>
            <a:r>
              <a:rPr lang="en-GB" dirty="0"/>
              <a:t>Usual clauses on availability, support response times and maintenance arrangements;</a:t>
            </a:r>
          </a:p>
          <a:p>
            <a:pPr lvl="1">
              <a:buFont typeface="Arial" panose="020B0604020202020204" pitchFamily="34" charset="0"/>
              <a:buChar char="•"/>
            </a:pPr>
            <a:r>
              <a:rPr lang="en-GB" dirty="0"/>
              <a:t>Contractual terms covering whether and how the system can be used in a way compatible with the firm’s professional obligations;</a:t>
            </a:r>
          </a:p>
          <a:p>
            <a:pPr lvl="1">
              <a:buFont typeface="Arial" panose="020B0604020202020204" pitchFamily="34" charset="0"/>
              <a:buChar char="•"/>
            </a:pPr>
            <a:r>
              <a:rPr lang="en-GB" dirty="0"/>
              <a:t>Boundaries of permitted and prohibited use, including means of data handling, confidentiality, records retention and security guardrails, accuracy of output, auditability, regulatory cooperation</a:t>
            </a:r>
          </a:p>
          <a:p>
            <a:pPr lvl="1">
              <a:buFont typeface="Arial" panose="020B0604020202020204" pitchFamily="34" charset="0"/>
              <a:buChar char="•"/>
            </a:pPr>
            <a:r>
              <a:rPr lang="en-GB" dirty="0"/>
              <a:t>Identify the relevant controller, processor or joint-controller relationships, international transfers, data location and retention periods, deletion and export methods and restrictions on uses of personal data</a:t>
            </a:r>
          </a:p>
          <a:p>
            <a:pPr lvl="1">
              <a:buFont typeface="Arial" panose="020B0604020202020204" pitchFamily="34" charset="0"/>
              <a:buChar char="•"/>
            </a:pPr>
            <a:r>
              <a:rPr lang="en-GB" dirty="0"/>
              <a:t>Handling of information that is sensitive for privilege requirements</a:t>
            </a:r>
          </a:p>
          <a:p>
            <a:pPr lvl="1">
              <a:buFont typeface="Arial" panose="020B0604020202020204" pitchFamily="34" charset="0"/>
              <a:buChar char="•"/>
            </a:pPr>
            <a:r>
              <a:rPr lang="en-GB" dirty="0"/>
              <a:t>Known AI limitations (within SLAs) and change control processes</a:t>
            </a:r>
          </a:p>
          <a:p>
            <a:pPr lvl="1">
              <a:buFont typeface="Arial" panose="020B0604020202020204" pitchFamily="34" charset="0"/>
              <a:buChar char="•"/>
            </a:pPr>
            <a:r>
              <a:rPr lang="en-GB" dirty="0"/>
              <a:t>Standards e.g. ISO/IEC 42001:2023 (AI management systems); ISO/IEC 22989:2022 (AI concepts and technology)</a:t>
            </a:r>
          </a:p>
          <a:p>
            <a:pPr lvl="0">
              <a:buFont typeface="Arial" panose="020B0604020202020204" pitchFamily="34" charset="0"/>
              <a:buChar char="•"/>
            </a:pPr>
            <a:endParaRPr lang="en-GB" dirty="0"/>
          </a:p>
          <a:p>
            <a:pPr lvl="1">
              <a:buFont typeface="Arial" panose="020B0604020202020204" pitchFamily="34" charset="0"/>
              <a:buChar char="•"/>
            </a:pPr>
            <a:endParaRPr lang="en-GB" dirty="0"/>
          </a:p>
          <a:p>
            <a:pPr marL="0" indent="0"/>
            <a:endParaRPr lang="en-GB" dirty="0"/>
          </a:p>
        </p:txBody>
      </p:sp>
      <p:sp>
        <p:nvSpPr>
          <p:cNvPr id="57" name="Slide Number Placeholder 2">
            <a:extLst>
              <a:ext uri="{FF2B5EF4-FFF2-40B4-BE49-F238E27FC236}">
                <a16:creationId xmlns:a16="http://schemas.microsoft.com/office/drawing/2014/main" id="{591C3C63-7887-6DB6-3DE1-3D76DC0093EA}"/>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5ED3FF42-273C-C34B-EA9E-DF963710B7B9}"/>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8167219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94230-FCA3-7E59-4CD1-9ED290415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7A6C-F324-63DE-DEF6-A65C4D86B131}"/>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Principles of Responsible AI</a:t>
            </a:r>
            <a:endParaRPr lang="en-AT" dirty="0"/>
          </a:p>
        </p:txBody>
      </p:sp>
      <p:sp>
        <p:nvSpPr>
          <p:cNvPr id="4" name="Content Placeholder 3">
            <a:extLst>
              <a:ext uri="{FF2B5EF4-FFF2-40B4-BE49-F238E27FC236}">
                <a16:creationId xmlns:a16="http://schemas.microsoft.com/office/drawing/2014/main" id="{476C8AA7-4409-BBB3-B97C-46FDAF187CB1}"/>
              </a:ext>
            </a:extLst>
          </p:cNvPr>
          <p:cNvSpPr>
            <a:spLocks noGrp="1"/>
          </p:cNvSpPr>
          <p:nvPr>
            <p:ph idx="1"/>
          </p:nvPr>
        </p:nvSpPr>
        <p:spPr>
          <a:xfrm>
            <a:off x="593999" y="2520000"/>
            <a:ext cx="11002687" cy="3744000"/>
          </a:xfrm>
        </p:spPr>
        <p:txBody>
          <a:bodyPr/>
          <a:lstStyle/>
          <a:p>
            <a:pPr marL="0" indent="0"/>
            <a:r>
              <a:rPr lang="en-GB" dirty="0"/>
              <a:t>Practical questions for legal practitioners:</a:t>
            </a:r>
          </a:p>
          <a:p>
            <a:pPr marL="0" indent="0"/>
            <a:endParaRPr lang="en-GB" b="1" dirty="0"/>
          </a:p>
          <a:p>
            <a:pPr lvl="0">
              <a:buFont typeface="Arial" panose="020B0604020202020204" pitchFamily="34" charset="0"/>
              <a:buChar char="•"/>
            </a:pPr>
            <a:r>
              <a:rPr lang="en-GB" dirty="0"/>
              <a:t>Is the tool safe and robust enough for this legal task?</a:t>
            </a:r>
          </a:p>
          <a:p>
            <a:pPr lvl="0">
              <a:buFont typeface="Arial" panose="020B0604020202020204" pitchFamily="34" charset="0"/>
              <a:buChar char="•"/>
            </a:pPr>
            <a:r>
              <a:rPr lang="en-GB" dirty="0"/>
              <a:t>Is it clear when and how AI is being used?</a:t>
            </a:r>
          </a:p>
          <a:p>
            <a:pPr lvl="0">
              <a:buFont typeface="Arial" panose="020B0604020202020204" pitchFamily="34" charset="0"/>
              <a:buChar char="•"/>
            </a:pPr>
            <a:r>
              <a:rPr lang="en-GB" dirty="0"/>
              <a:t>Could the tool create unfairness or bias?</a:t>
            </a:r>
          </a:p>
          <a:p>
            <a:pPr lvl="0">
              <a:buFont typeface="Arial" panose="020B0604020202020204" pitchFamily="34" charset="0"/>
              <a:buChar char="•"/>
            </a:pPr>
            <a:r>
              <a:rPr lang="en-GB" dirty="0"/>
              <a:t>Who is accountable for the decision to use it?</a:t>
            </a:r>
          </a:p>
          <a:p>
            <a:pPr lvl="0">
              <a:buFont typeface="Arial" panose="020B0604020202020204" pitchFamily="34" charset="0"/>
              <a:buChar char="•"/>
            </a:pPr>
            <a:r>
              <a:rPr lang="en-GB" dirty="0"/>
              <a:t>Can an affected client challenge, correct or complain about the outcome?</a:t>
            </a:r>
          </a:p>
          <a:p>
            <a:pPr marL="0" indent="0"/>
            <a:endParaRPr lang="en-GB" dirty="0"/>
          </a:p>
        </p:txBody>
      </p:sp>
      <p:sp>
        <p:nvSpPr>
          <p:cNvPr id="57" name="Slide Number Placeholder 2">
            <a:extLst>
              <a:ext uri="{FF2B5EF4-FFF2-40B4-BE49-F238E27FC236}">
                <a16:creationId xmlns:a16="http://schemas.microsoft.com/office/drawing/2014/main" id="{732E3F47-71D9-DB1F-4153-E8CBAA2B7C9E}"/>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4C3737F4-E766-C9B7-6808-A09931850617}"/>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90633181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C15E9E-FB3F-008A-BCC8-89B3ADA0D5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C303A6A-BDB5-CAE4-3B40-A80703A43681}"/>
              </a:ext>
            </a:extLst>
          </p:cNvPr>
          <p:cNvPicPr>
            <a:picLocks noChangeAspect="1"/>
          </p:cNvPicPr>
          <p:nvPr/>
        </p:nvPicPr>
        <p:blipFill>
          <a:blip r:embed="rId3">
            <a:extLst>
              <a:ext uri="{28A0092B-C50C-407E-A947-70E740481C1C}">
                <a14:useLocalDpi xmlns:a14="http://schemas.microsoft.com/office/drawing/2010/main" val="0"/>
              </a:ext>
            </a:extLst>
          </a:blip>
          <a:srcRect l="50385" t="13819" r="4" b="50844"/>
          <a:stretch>
            <a:fillRect/>
          </a:stretch>
        </p:blipFill>
        <p:spPr>
          <a:xfrm>
            <a:off x="0" y="717550"/>
            <a:ext cx="12192000" cy="6140450"/>
          </a:xfrm>
          <a:prstGeom prst="rect">
            <a:avLst/>
          </a:prstGeom>
        </p:spPr>
      </p:pic>
      <p:sp>
        <p:nvSpPr>
          <p:cNvPr id="4" name="Slide Number Placeholder 3">
            <a:extLst>
              <a:ext uri="{FF2B5EF4-FFF2-40B4-BE49-F238E27FC236}">
                <a16:creationId xmlns:a16="http://schemas.microsoft.com/office/drawing/2014/main" id="{4DBF19B8-5017-245D-90F0-6974F881274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900" b="0" i="0" u="none" strike="noStrike" kern="1200" cap="none" spc="0" normalizeH="0" baseline="0" noProof="0" smtClean="0">
                <a:ln>
                  <a:noFill/>
                </a:ln>
                <a:solidFill>
                  <a:prstClr val="white"/>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dirty="0">
              <a:ln>
                <a:noFill/>
              </a:ln>
              <a:solidFill>
                <a:prstClr val="white"/>
              </a:solidFill>
              <a:effectLst/>
              <a:uLnTx/>
              <a:uFillTx/>
              <a:latin typeface="Arial"/>
              <a:ea typeface="Open Sans" panose="020B0606030504020204" pitchFamily="34" charset="0"/>
              <a:cs typeface="Open Sans" panose="020B0606030504020204" pitchFamily="34" charset="0"/>
            </a:endParaRPr>
          </a:p>
        </p:txBody>
      </p:sp>
      <p:sp>
        <p:nvSpPr>
          <p:cNvPr id="8" name="Footer Placeholder 4">
            <a:extLst>
              <a:ext uri="{FF2B5EF4-FFF2-40B4-BE49-F238E27FC236}">
                <a16:creationId xmlns:a16="http://schemas.microsoft.com/office/drawing/2014/main" id="{E3D49208-E061-7076-A307-14F46C698652}"/>
              </a:ext>
            </a:extLst>
          </p:cNvPr>
          <p:cNvSpPr txBox="1">
            <a:spLocks/>
          </p:cNvSpPr>
          <p:nvPr/>
        </p:nvSpPr>
        <p:spPr>
          <a:xfrm>
            <a:off x="882001" y="6264000"/>
            <a:ext cx="3960000" cy="594000"/>
          </a:xfrm>
          <a:prstGeom prst="rect">
            <a:avLst/>
          </a:prstGeom>
        </p:spPr>
        <p:txBody>
          <a:bodyPr vert="horz" lIns="0" tIns="0" rIns="0" bIns="0" rtlCol="0" anchor="ctr"/>
          <a:lstStyle>
            <a:defPPr>
              <a:defRPr lang="en-US"/>
            </a:defPPr>
            <a:lvl1pPr marL="0" algn="l" defTabSz="9144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Open Sans" panose="020B0606030504020204" pitchFamily="34" charset="0"/>
              <a:cs typeface="Open Sans" panose="020B0606030504020204" pitchFamily="34" charset="0"/>
            </a:endParaRPr>
          </a:p>
        </p:txBody>
      </p:sp>
      <p:sp>
        <p:nvSpPr>
          <p:cNvPr id="12" name="Text Placeholder 11">
            <a:extLst>
              <a:ext uri="{FF2B5EF4-FFF2-40B4-BE49-F238E27FC236}">
                <a16:creationId xmlns:a16="http://schemas.microsoft.com/office/drawing/2014/main" id="{321B1B50-E958-AF90-7F4F-4B2D815F7C48}"/>
              </a:ext>
            </a:extLst>
          </p:cNvPr>
          <p:cNvSpPr txBox="1">
            <a:spLocks/>
          </p:cNvSpPr>
          <p:nvPr/>
        </p:nvSpPr>
        <p:spPr>
          <a:xfrm>
            <a:off x="1398244" y="2787861"/>
            <a:ext cx="5580000" cy="349211"/>
          </a:xfrm>
          <a:prstGeom prst="rect">
            <a:avLst/>
          </a:prstGeom>
        </p:spPr>
        <p:txBody>
          <a:bodyPr vert="horz" lIns="0" tIns="0" rIns="0" bIns="0" rtlCol="0" anchor="ctr">
            <a:normAutofit/>
          </a:bodyP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Hendrik Arendt, CMS Germany</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roup 48">
            <a:extLst>
              <a:ext uri="{FF2B5EF4-FFF2-40B4-BE49-F238E27FC236}">
                <a16:creationId xmlns:a16="http://schemas.microsoft.com/office/drawing/2014/main" id="{B53C5118-028A-C4BB-6775-E1DA1F2DA716}"/>
              </a:ext>
            </a:extLst>
          </p:cNvPr>
          <p:cNvGrpSpPr/>
          <p:nvPr/>
        </p:nvGrpSpPr>
        <p:grpSpPr>
          <a:xfrm>
            <a:off x="593999" y="1092497"/>
            <a:ext cx="10015385" cy="2981932"/>
            <a:chOff x="594000" y="1092497"/>
            <a:chExt cx="8053364" cy="2981932"/>
          </a:xfrm>
        </p:grpSpPr>
        <p:sp>
          <p:nvSpPr>
            <p:cNvPr id="38" name="Text Placeholder 11">
              <a:extLst>
                <a:ext uri="{FF2B5EF4-FFF2-40B4-BE49-F238E27FC236}">
                  <a16:creationId xmlns:a16="http://schemas.microsoft.com/office/drawing/2014/main" id="{D89B6AF0-FAA3-DB4E-96F9-F29AB570BE9B}"/>
                </a:ext>
              </a:extLst>
            </p:cNvPr>
            <p:cNvSpPr txBox="1">
              <a:spLocks/>
            </p:cNvSpPr>
            <p:nvPr/>
          </p:nvSpPr>
          <p:spPr>
            <a:xfrm>
              <a:off x="3067364" y="3627640"/>
              <a:ext cx="5580000" cy="446789"/>
            </a:xfrm>
            <a:prstGeom prst="rect">
              <a:avLst/>
            </a:prstGeom>
          </p:spPr>
          <p:txBody>
            <a:bodyPr vert="horz" lIns="0" tIns="0" rIns="0" bIns="0" rtlCol="0" anchor="ctr">
              <a:noAutofit/>
            </a:bodyP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C6BDD5"/>
                  </a:solidFill>
                  <a:effectLst/>
                  <a:uLnTx/>
                  <a:uFillTx/>
                  <a:latin typeface="Arial"/>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C6BDD5"/>
                  </a:solidFill>
                  <a:effectLst/>
                  <a:uLnTx/>
                  <a:uFillTx/>
                  <a:latin typeface="Arial"/>
                  <a:ea typeface="+mn-ea"/>
                  <a:cs typeface="+mn-cs"/>
                </a:rPr>
                <a:t>…</a:t>
              </a:r>
            </a:p>
          </p:txBody>
        </p:sp>
        <p:sp>
          <p:nvSpPr>
            <p:cNvPr id="39" name="Title 9">
              <a:extLst>
                <a:ext uri="{FF2B5EF4-FFF2-40B4-BE49-F238E27FC236}">
                  <a16:creationId xmlns:a16="http://schemas.microsoft.com/office/drawing/2014/main" id="{FCFDB084-E74F-0BE7-8011-42CA0348D8EA}"/>
                </a:ext>
              </a:extLst>
            </p:cNvPr>
            <p:cNvSpPr txBox="1">
              <a:spLocks/>
            </p:cNvSpPr>
            <p:nvPr/>
          </p:nvSpPr>
          <p:spPr>
            <a:xfrm>
              <a:off x="1305684" y="2000949"/>
              <a:ext cx="7341680" cy="4467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0" kern="1200">
                  <a:solidFill>
                    <a:srgbClr val="4D4D4D"/>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j-ea"/>
                <a:cs typeface="+mj-cs"/>
              </a:endParaRPr>
            </a:p>
          </p:txBody>
        </p:sp>
        <p:grpSp>
          <p:nvGrpSpPr>
            <p:cNvPr id="43" name="Group 42">
              <a:extLst>
                <a:ext uri="{FF2B5EF4-FFF2-40B4-BE49-F238E27FC236}">
                  <a16:creationId xmlns:a16="http://schemas.microsoft.com/office/drawing/2014/main" id="{D89FF23A-7126-3777-D85B-6A752C657C8E}"/>
                </a:ext>
              </a:extLst>
            </p:cNvPr>
            <p:cNvGrpSpPr/>
            <p:nvPr/>
          </p:nvGrpSpPr>
          <p:grpSpPr>
            <a:xfrm>
              <a:off x="594000" y="1092497"/>
              <a:ext cx="523990" cy="779717"/>
              <a:chOff x="3424221" y="3730957"/>
              <a:chExt cx="597565" cy="889200"/>
            </a:xfrm>
            <a:solidFill>
              <a:srgbClr val="FFFFFF"/>
            </a:solidFill>
          </p:grpSpPr>
          <p:sp>
            <p:nvSpPr>
              <p:cNvPr id="44" name="Freeform 5">
                <a:extLst>
                  <a:ext uri="{FF2B5EF4-FFF2-40B4-BE49-F238E27FC236}">
                    <a16:creationId xmlns:a16="http://schemas.microsoft.com/office/drawing/2014/main" id="{FE272210-6DC9-CC61-A530-3B07C1A4B734}"/>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rgbClr val="C6BD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5" name="Freeform 6">
                <a:extLst>
                  <a:ext uri="{FF2B5EF4-FFF2-40B4-BE49-F238E27FC236}">
                    <a16:creationId xmlns:a16="http://schemas.microsoft.com/office/drawing/2014/main" id="{033902FA-CB2E-47EF-EF10-A897D68748E7}"/>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rgbClr val="C6BD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8" name="Title 9">
              <a:extLst>
                <a:ext uri="{FF2B5EF4-FFF2-40B4-BE49-F238E27FC236}">
                  <a16:creationId xmlns:a16="http://schemas.microsoft.com/office/drawing/2014/main" id="{A4235990-BE8A-3B2F-6C2F-527F65F9EB6C}"/>
                </a:ext>
              </a:extLst>
            </p:cNvPr>
            <p:cNvSpPr txBox="1">
              <a:spLocks/>
            </p:cNvSpPr>
            <p:nvPr/>
          </p:nvSpPr>
          <p:spPr>
            <a:xfrm>
              <a:off x="1305684" y="1425425"/>
              <a:ext cx="7341680" cy="4467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0" kern="1200">
                  <a:solidFill>
                    <a:srgbClr val="4D4D4D"/>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Scenarios:</a:t>
              </a:r>
            </a:p>
            <a:p>
              <a:pPr marL="342900" marR="0" lvl="0" indent="-342900" algn="l" defTabSz="914400" rtl="0" eaLnBrk="1" fontAlgn="auto" latinLnBrk="0" hangingPunct="1">
                <a:lnSpc>
                  <a:spcPct val="100000"/>
                </a:lnSpc>
                <a:spcBef>
                  <a:spcPts val="0"/>
                </a:spcBef>
                <a:spcAft>
                  <a:spcPts val="1200"/>
                </a:spcAft>
                <a:buClrTx/>
                <a:buSzTx/>
                <a:buFontTx/>
                <a:buChar char="-"/>
                <a:tabLst/>
                <a:defRPr/>
              </a:pPr>
              <a:r>
                <a:rPr lang="en-GB" sz="2000" dirty="0">
                  <a:solidFill>
                    <a:srgbClr val="FFFFFF"/>
                  </a:solidFill>
                  <a:latin typeface="Arial"/>
                </a:rPr>
                <a:t>Client AI and Lawyer AI in a Shared Space – what governance applies, where do professional duties become relevant?</a:t>
              </a:r>
            </a:p>
            <a:p>
              <a:pPr marL="342900" marR="0" lvl="0" indent="-342900" algn="l" defTabSz="914400" rtl="0" eaLnBrk="1" fontAlgn="auto" latinLnBrk="0" hangingPunct="1">
                <a:lnSpc>
                  <a:spcPct val="100000"/>
                </a:lnSpc>
                <a:spcBef>
                  <a:spcPts val="0"/>
                </a:spcBef>
                <a:spcAft>
                  <a:spcPts val="1200"/>
                </a:spcAft>
                <a:buClrTx/>
                <a:buSzTx/>
                <a:buFontTx/>
                <a:buChar char="-"/>
                <a:tabLst/>
                <a:defRPr/>
              </a:pPr>
              <a:r>
                <a:rPr lang="en-GB" sz="2000" dirty="0">
                  <a:solidFill>
                    <a:srgbClr val="FFFFFF"/>
                  </a:solidFill>
                  <a:latin typeface="Arial"/>
                </a:rPr>
                <a:t>Client perceptions of value: knowledge at marginal cost, lawyers adding judgement</a:t>
              </a:r>
            </a:p>
            <a:p>
              <a:pPr marL="342900" marR="0" lvl="0" indent="-342900" algn="l" defTabSz="914400" rtl="0" eaLnBrk="1" fontAlgn="auto" latinLnBrk="0" hangingPunct="1">
                <a:lnSpc>
                  <a:spcPct val="100000"/>
                </a:lnSpc>
                <a:spcBef>
                  <a:spcPts val="0"/>
                </a:spcBef>
                <a:spcAft>
                  <a:spcPts val="1200"/>
                </a:spcAft>
                <a:buClrTx/>
                <a:buSzTx/>
                <a:buFontTx/>
                <a:buChar char="-"/>
                <a:tabLst/>
                <a:defRPr/>
              </a:pPr>
              <a:r>
                <a:rPr lang="en-GB" sz="2000" dirty="0">
                  <a:solidFill>
                    <a:srgbClr val="FFFFFF"/>
                  </a:solidFill>
                  <a:latin typeface="Arial"/>
                </a:rPr>
                <a:t>An AI Agent as a member of your team? AI client-facing agents?</a:t>
              </a:r>
            </a:p>
            <a:p>
              <a:pPr marL="342900" marR="0" lvl="0" indent="-342900" algn="l" defTabSz="914400" rtl="0" eaLnBrk="1" fontAlgn="auto" latinLnBrk="0" hangingPunct="1">
                <a:lnSpc>
                  <a:spcPct val="100000"/>
                </a:lnSpc>
                <a:spcBef>
                  <a:spcPts val="0"/>
                </a:spcBef>
                <a:spcAft>
                  <a:spcPts val="1200"/>
                </a:spcAft>
                <a:buClrTx/>
                <a:buSzTx/>
                <a:buFontTx/>
                <a:buChar char="-"/>
                <a:tabLst/>
                <a:defRPr/>
              </a:pPr>
              <a:endParaRPr lang="en-GB" sz="2000" dirty="0">
                <a:solidFill>
                  <a:srgbClr val="FFFFFF"/>
                </a:solidFill>
                <a:latin typeface="Arial"/>
              </a:endParaRPr>
            </a:p>
            <a:p>
              <a:pPr marL="342900" marR="0" lvl="0" indent="-342900" algn="l" defTabSz="914400" rtl="0" eaLnBrk="1" fontAlgn="auto" latinLnBrk="0" hangingPunct="1">
                <a:lnSpc>
                  <a:spcPct val="100000"/>
                </a:lnSpc>
                <a:spcBef>
                  <a:spcPts val="0"/>
                </a:spcBef>
                <a:spcAft>
                  <a:spcPts val="1200"/>
                </a:spcAft>
                <a:buClrTx/>
                <a:buSzTx/>
                <a:buFontTx/>
                <a:buChar char="-"/>
                <a:tabLst/>
                <a:defRPr/>
              </a:pPr>
              <a:endParaRPr lang="en-GB" sz="2000" dirty="0">
                <a:solidFill>
                  <a:srgbClr val="FFFFFF"/>
                </a:solidFill>
                <a:latin typeface="Arial"/>
              </a:endParaRPr>
            </a:p>
            <a:p>
              <a:pPr marL="342900" marR="0" lvl="0" indent="-342900" algn="l" defTabSz="914400" rtl="0" eaLnBrk="1" fontAlgn="auto" latinLnBrk="0" hangingPunct="1">
                <a:lnSpc>
                  <a:spcPct val="100000"/>
                </a:lnSpc>
                <a:spcBef>
                  <a:spcPts val="0"/>
                </a:spcBef>
                <a:spcAft>
                  <a:spcPts val="1200"/>
                </a:spcAft>
                <a:buClrTx/>
                <a:buSzTx/>
                <a:buFontTx/>
                <a:buChar char="-"/>
                <a:tabLst/>
                <a:defRPr/>
              </a:pPr>
              <a:endParaRPr kumimoji="0" lang="en-GB" sz="2000" b="0" i="0" u="none" strike="noStrike" kern="1200" cap="none" spc="0" normalizeH="0" baseline="0" noProof="0" dirty="0">
                <a:ln>
                  <a:noFill/>
                </a:ln>
                <a:solidFill>
                  <a:srgbClr val="FFFFFF"/>
                </a:solidFill>
                <a:effectLst/>
                <a:uLnTx/>
                <a:uFillTx/>
                <a:latin typeface="Arial"/>
                <a:ea typeface="+mj-ea"/>
                <a:cs typeface="+mj-cs"/>
              </a:endParaRPr>
            </a:p>
          </p:txBody>
        </p:sp>
      </p:grpSp>
    </p:spTree>
    <p:extLst>
      <p:ext uri="{BB962C8B-B14F-4D97-AF65-F5344CB8AC3E}">
        <p14:creationId xmlns:p14="http://schemas.microsoft.com/office/powerpoint/2010/main" val="84710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2DA4-FAAD-C4BC-DC27-22D193F27F5B}"/>
              </a:ext>
            </a:extLst>
          </p:cNvPr>
          <p:cNvSpPr>
            <a:spLocks noGrp="1"/>
          </p:cNvSpPr>
          <p:nvPr>
            <p:ph type="title"/>
          </p:nvPr>
        </p:nvSpPr>
        <p:spPr/>
        <p:txBody>
          <a:bodyPr>
            <a:noAutofit/>
          </a:bodyPr>
          <a:lstStyle/>
          <a:p>
            <a:r>
              <a:rPr lang="en-GB" sz="3200" dirty="0"/>
              <a:t>Role of Lawyers and AI</a:t>
            </a:r>
          </a:p>
        </p:txBody>
      </p:sp>
      <p:sp>
        <p:nvSpPr>
          <p:cNvPr id="3" name="Content Placeholder 2">
            <a:extLst>
              <a:ext uri="{FF2B5EF4-FFF2-40B4-BE49-F238E27FC236}">
                <a16:creationId xmlns:a16="http://schemas.microsoft.com/office/drawing/2014/main" id="{55C04F0C-3B25-713F-D8C5-C5571FD5C2F1}"/>
              </a:ext>
            </a:extLst>
          </p:cNvPr>
          <p:cNvSpPr>
            <a:spLocks noGrp="1"/>
          </p:cNvSpPr>
          <p:nvPr>
            <p:ph sz="quarter" idx="13"/>
          </p:nvPr>
        </p:nvSpPr>
        <p:spPr>
          <a:solidFill>
            <a:schemeClr val="accent4"/>
          </a:solidFill>
        </p:spPr>
        <p:txBody>
          <a:bodyPr/>
          <a:lstStyle/>
          <a:p>
            <a:r>
              <a:rPr lang="en-GB" dirty="0"/>
              <a:t> </a:t>
            </a:r>
          </a:p>
        </p:txBody>
      </p:sp>
      <p:sp>
        <p:nvSpPr>
          <p:cNvPr id="4" name="Text Placeholder 3">
            <a:extLst>
              <a:ext uri="{FF2B5EF4-FFF2-40B4-BE49-F238E27FC236}">
                <a16:creationId xmlns:a16="http://schemas.microsoft.com/office/drawing/2014/main" id="{F2D5FE69-B69C-55AE-98BE-3C81BDFDB8C5}"/>
              </a:ext>
            </a:extLst>
          </p:cNvPr>
          <p:cNvSpPr>
            <a:spLocks noGrp="1"/>
          </p:cNvSpPr>
          <p:nvPr>
            <p:ph type="body" sz="quarter" idx="14"/>
          </p:nvPr>
        </p:nvSpPr>
        <p:spPr>
          <a:xfrm>
            <a:off x="580360" y="1494000"/>
            <a:ext cx="7959000" cy="4464000"/>
          </a:xfrm>
        </p:spPr>
        <p:txBody>
          <a:bodyPr/>
          <a:lstStyle/>
          <a:p>
            <a:pPr marL="285750" indent="-285750">
              <a:spcAft>
                <a:spcPts val="0"/>
              </a:spcAft>
              <a:buFontTx/>
              <a:buChar char="-"/>
            </a:pPr>
            <a:r>
              <a:rPr lang="en-GB" sz="1600" dirty="0"/>
              <a:t>Role of the lawyer changing emphasis from advice generally on law to assisting clients reaching outcomes and managing risk</a:t>
            </a:r>
          </a:p>
          <a:p>
            <a:pPr marL="285750" indent="-285750">
              <a:spcAft>
                <a:spcPts val="0"/>
              </a:spcAft>
              <a:buFontTx/>
              <a:buChar char="-"/>
            </a:pPr>
            <a:r>
              <a:rPr lang="en-GB" sz="1600" dirty="0"/>
              <a:t>Value of strategic advice, particularly with changing client issues and business models:</a:t>
            </a:r>
          </a:p>
          <a:p>
            <a:pPr marL="685800" lvl="1">
              <a:spcAft>
                <a:spcPts val="0"/>
              </a:spcAft>
              <a:buFontTx/>
              <a:buChar char="-"/>
            </a:pPr>
            <a:r>
              <a:rPr lang="en-GB" sz="1400" dirty="0">
                <a:solidFill>
                  <a:schemeClr val="tx1"/>
                </a:solidFill>
              </a:rPr>
              <a:t>AI litigation – smart cars, physical AI, profiling and access to products or services;</a:t>
            </a:r>
          </a:p>
          <a:p>
            <a:pPr marL="685800" lvl="1">
              <a:spcAft>
                <a:spcPts val="0"/>
              </a:spcAft>
              <a:buFontTx/>
              <a:buChar char="-"/>
            </a:pPr>
            <a:r>
              <a:rPr lang="en-GB" sz="1400" dirty="0">
                <a:solidFill>
                  <a:schemeClr val="tx1"/>
                </a:solidFill>
              </a:rPr>
              <a:t>AI use in evidence, e.g. for criminal proceedings and litigation expert reports</a:t>
            </a:r>
          </a:p>
          <a:p>
            <a:pPr marL="285750">
              <a:spcAft>
                <a:spcPts val="0"/>
              </a:spcAft>
              <a:buFontTx/>
              <a:buChar char="-"/>
            </a:pPr>
            <a:r>
              <a:rPr lang="en-GB" sz="1600" dirty="0">
                <a:solidFill>
                  <a:schemeClr val="tx1"/>
                </a:solidFill>
              </a:rPr>
              <a:t>Pricing and value: outcomes-based pricing? New forms of service mediated by AI?</a:t>
            </a:r>
          </a:p>
          <a:p>
            <a:pPr marL="285750">
              <a:spcAft>
                <a:spcPts val="0"/>
              </a:spcAft>
              <a:buFontTx/>
              <a:buChar char="-"/>
            </a:pPr>
            <a:r>
              <a:rPr lang="en-GB" sz="1600" dirty="0">
                <a:solidFill>
                  <a:schemeClr val="tx1"/>
                </a:solidFill>
              </a:rPr>
              <a:t>Ongoing training: </a:t>
            </a:r>
          </a:p>
          <a:p>
            <a:pPr marL="685800" lvl="1">
              <a:spcAft>
                <a:spcPts val="0"/>
              </a:spcAft>
              <a:buFontTx/>
              <a:buChar char="-"/>
            </a:pPr>
            <a:r>
              <a:rPr lang="en-GB" sz="1400" dirty="0">
                <a:solidFill>
                  <a:schemeClr val="tx1"/>
                </a:solidFill>
              </a:rPr>
              <a:t>Understanding the fundamentals of AI and different types of system, and risks arising;</a:t>
            </a:r>
          </a:p>
          <a:p>
            <a:pPr marL="685800" lvl="1">
              <a:spcAft>
                <a:spcPts val="0"/>
              </a:spcAft>
              <a:buFontTx/>
              <a:buChar char="-"/>
            </a:pPr>
            <a:r>
              <a:rPr lang="en-GB" sz="1400" dirty="0">
                <a:solidFill>
                  <a:schemeClr val="tx1"/>
                </a:solidFill>
              </a:rPr>
              <a:t>Identifying and understanding how AI is used and risks and key features in legal practice</a:t>
            </a:r>
          </a:p>
          <a:p>
            <a:pPr marL="685800" lvl="1">
              <a:spcAft>
                <a:spcPts val="0"/>
              </a:spcAft>
              <a:buFontTx/>
              <a:buChar char="-"/>
            </a:pPr>
            <a:r>
              <a:rPr lang="en-GB" sz="1400" dirty="0">
                <a:solidFill>
                  <a:schemeClr val="tx1"/>
                </a:solidFill>
              </a:rPr>
              <a:t>Keeping up to date and fully understanding AI-related risks relevant to legal practice and clients</a:t>
            </a:r>
          </a:p>
          <a:p>
            <a:pPr marL="685800" lvl="1">
              <a:spcAft>
                <a:spcPts val="0"/>
              </a:spcAft>
              <a:buFontTx/>
              <a:buChar char="-"/>
            </a:pPr>
            <a:r>
              <a:rPr lang="en-GB" sz="1400" dirty="0">
                <a:solidFill>
                  <a:schemeClr val="tx1"/>
                </a:solidFill>
              </a:rPr>
              <a:t>Understanding AI’s impact on clients, including clients with characteristics of vulnerability and digital accessibility needs</a:t>
            </a:r>
          </a:p>
          <a:p>
            <a:pPr marL="685800" lvl="1">
              <a:spcAft>
                <a:spcPts val="0"/>
              </a:spcAft>
              <a:buFontTx/>
              <a:buChar char="-"/>
            </a:pPr>
            <a:r>
              <a:rPr lang="en-GB" sz="1400" dirty="0">
                <a:solidFill>
                  <a:schemeClr val="tx1"/>
                </a:solidFill>
              </a:rPr>
              <a:t>Understanding contractual and professional responsibilities for AI, including data, confidentiality and professional duties, including ethical responsibilities</a:t>
            </a:r>
          </a:p>
          <a:p>
            <a:pPr marL="685800" lvl="1">
              <a:spcAft>
                <a:spcPts val="0"/>
              </a:spcAft>
              <a:buFontTx/>
              <a:buChar char="-"/>
            </a:pPr>
            <a:r>
              <a:rPr lang="en-GB" sz="1400" dirty="0">
                <a:solidFill>
                  <a:schemeClr val="tx1"/>
                </a:solidFill>
              </a:rPr>
              <a:t>Keeping up to date with AI governance requirements and legal responsibilities</a:t>
            </a:r>
          </a:p>
          <a:p>
            <a:pPr marL="285750">
              <a:spcAft>
                <a:spcPts val="0"/>
              </a:spcAft>
              <a:buFontTx/>
              <a:buChar char="-"/>
            </a:pPr>
            <a:endParaRPr lang="en-GB" sz="1600" dirty="0">
              <a:solidFill>
                <a:schemeClr val="tx1"/>
              </a:solidFill>
            </a:endParaRPr>
          </a:p>
          <a:p>
            <a:pPr marL="0" indent="0">
              <a:spcAft>
                <a:spcPts val="0"/>
              </a:spcAft>
            </a:pPr>
            <a:endParaRPr lang="en-GB" sz="1600" dirty="0"/>
          </a:p>
        </p:txBody>
      </p:sp>
      <p:sp>
        <p:nvSpPr>
          <p:cNvPr id="6" name="Slide Number Placeholder 5">
            <a:extLst>
              <a:ext uri="{FF2B5EF4-FFF2-40B4-BE49-F238E27FC236}">
                <a16:creationId xmlns:a16="http://schemas.microsoft.com/office/drawing/2014/main" id="{6E72ABC6-94AB-A117-9C7D-F989EFAEA190}"/>
              </a:ext>
            </a:extLst>
          </p:cNvPr>
          <p:cNvSpPr>
            <a:spLocks noGrp="1"/>
          </p:cNvSpPr>
          <p:nvPr>
            <p:ph type="sldNum" sz="quarter" idx="4"/>
          </p:nvPr>
        </p:nvSpPr>
        <p:spPr/>
        <p:txBody>
          <a:bodyPr/>
          <a:lstStyle/>
          <a:p>
            <a:fld id="{586824BF-3B93-454D-8CFC-2835FAC2A0AB}" type="slidenum">
              <a:rPr lang="de-DE" smtClean="0"/>
              <a:pPr/>
              <a:t>19</a:t>
            </a:fld>
            <a:endParaRPr lang="de-DE" dirty="0"/>
          </a:p>
        </p:txBody>
      </p:sp>
      <p:pic>
        <p:nvPicPr>
          <p:cNvPr id="7" name="Picture 6">
            <a:extLst>
              <a:ext uri="{FF2B5EF4-FFF2-40B4-BE49-F238E27FC236}">
                <a16:creationId xmlns:a16="http://schemas.microsoft.com/office/drawing/2014/main" id="{A70B28F2-7708-622F-7528-E7EB4513F583}"/>
              </a:ext>
            </a:extLst>
          </p:cNvPr>
          <p:cNvPicPr>
            <a:picLocks noChangeAspect="1"/>
          </p:cNvPicPr>
          <p:nvPr/>
        </p:nvPicPr>
        <p:blipFill>
          <a:blip r:embed="rId2" cstate="print">
            <a:extLst>
              <a:ext uri="{28A0092B-C50C-407E-A947-70E740481C1C}">
                <a14:useLocalDpi xmlns:a14="http://schemas.microsoft.com/office/drawing/2010/main" val="0"/>
              </a:ext>
            </a:extLst>
          </a:blip>
          <a:srcRect l="50385" t="20122" r="4" b="46715"/>
          <a:stretch>
            <a:fillRect/>
          </a:stretch>
        </p:blipFill>
        <p:spPr>
          <a:xfrm rot="16200000" flipH="1">
            <a:off x="7149777" y="1802139"/>
            <a:ext cx="6858000" cy="3253723"/>
          </a:xfrm>
          <a:prstGeom prst="rect">
            <a:avLst/>
          </a:prstGeom>
        </p:spPr>
      </p:pic>
    </p:spTree>
    <p:extLst>
      <p:ext uri="{BB962C8B-B14F-4D97-AF65-F5344CB8AC3E}">
        <p14:creationId xmlns:p14="http://schemas.microsoft.com/office/powerpoint/2010/main" val="24939065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8E0EA-D082-10CF-A623-3045D869A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C53FA-F32A-F4AD-2801-BF5EAE265C9F}"/>
              </a:ext>
            </a:extLst>
          </p:cNvPr>
          <p:cNvSpPr>
            <a:spLocks noGrp="1"/>
          </p:cNvSpPr>
          <p:nvPr>
            <p:ph type="title"/>
          </p:nvPr>
        </p:nvSpPr>
        <p:spPr>
          <a:xfrm>
            <a:off x="594000" y="594000"/>
            <a:ext cx="6840000" cy="900000"/>
          </a:xfrm>
        </p:spPr>
        <p:txBody>
          <a:bodyPr>
            <a:noAutofit/>
          </a:bodyPr>
          <a:lstStyle/>
          <a:p>
            <a:r>
              <a:rPr kumimoji="0" lang="en-GB" sz="3200" b="0" i="0" u="none" strike="noStrike" kern="0" cap="none" spc="0" normalizeH="0" baseline="0" noProof="0" dirty="0">
                <a:ln>
                  <a:noFill/>
                </a:ln>
                <a:solidFill>
                  <a:srgbClr val="FFFFFF"/>
                </a:solidFill>
                <a:effectLst/>
                <a:uLnTx/>
                <a:uFillTx/>
                <a:latin typeface="Arial"/>
                <a:cs typeface="Arial"/>
                <a:sym typeface="Arial"/>
              </a:rPr>
              <a:t>AI and Tech-Enabled Legal Practice</a:t>
            </a:r>
            <a:endParaRPr lang="en-AT" dirty="0"/>
          </a:p>
        </p:txBody>
      </p:sp>
      <p:sp>
        <p:nvSpPr>
          <p:cNvPr id="4" name="Content Placeholder 3">
            <a:extLst>
              <a:ext uri="{FF2B5EF4-FFF2-40B4-BE49-F238E27FC236}">
                <a16:creationId xmlns:a16="http://schemas.microsoft.com/office/drawing/2014/main" id="{9722B54E-DB01-5E5E-5986-2037FBDEEE63}"/>
              </a:ext>
            </a:extLst>
          </p:cNvPr>
          <p:cNvSpPr>
            <a:spLocks noGrp="1"/>
          </p:cNvSpPr>
          <p:nvPr>
            <p:ph idx="1"/>
          </p:nvPr>
        </p:nvSpPr>
        <p:spPr>
          <a:xfrm>
            <a:off x="594000" y="2291199"/>
            <a:ext cx="11002687" cy="3744000"/>
          </a:xfrm>
        </p:spPr>
        <p:txBody>
          <a:bodyPr/>
          <a:lstStyle/>
          <a:p>
            <a:pPr marL="0" indent="0">
              <a:spcAft>
                <a:spcPts val="1200"/>
              </a:spcAft>
            </a:pPr>
            <a:r>
              <a:rPr lang="en-GB" dirty="0"/>
              <a:t>AI and technology is increasingly integrated into legal practice:</a:t>
            </a:r>
          </a:p>
          <a:p>
            <a:pPr>
              <a:spcAft>
                <a:spcPts val="1200"/>
              </a:spcAft>
              <a:buFontTx/>
              <a:buChar char="-"/>
            </a:pPr>
            <a:r>
              <a:rPr lang="en-GB" dirty="0"/>
              <a:t>Document review</a:t>
            </a:r>
          </a:p>
          <a:p>
            <a:pPr>
              <a:spcAft>
                <a:spcPts val="1200"/>
              </a:spcAft>
              <a:buFontTx/>
              <a:buChar char="-"/>
            </a:pPr>
            <a:r>
              <a:rPr lang="en-GB" dirty="0"/>
              <a:t>Summarisation</a:t>
            </a:r>
          </a:p>
          <a:p>
            <a:pPr>
              <a:spcAft>
                <a:spcPts val="1200"/>
              </a:spcAft>
              <a:buFontTx/>
              <a:buChar char="-"/>
            </a:pPr>
            <a:r>
              <a:rPr lang="en-GB" dirty="0"/>
              <a:t>Legal research</a:t>
            </a:r>
          </a:p>
          <a:p>
            <a:pPr>
              <a:spcAft>
                <a:spcPts val="1200"/>
              </a:spcAft>
              <a:buFontTx/>
              <a:buChar char="-"/>
            </a:pPr>
            <a:r>
              <a:rPr lang="en-GB" dirty="0"/>
              <a:t>Client-facing applications</a:t>
            </a:r>
          </a:p>
          <a:p>
            <a:pPr>
              <a:spcAft>
                <a:spcPts val="1200"/>
              </a:spcAft>
              <a:buFontTx/>
              <a:buChar char="-"/>
            </a:pPr>
            <a:r>
              <a:rPr lang="en-GB" dirty="0"/>
              <a:t>Delivering advice and services through portals and platforms</a:t>
            </a:r>
          </a:p>
          <a:p>
            <a:pPr>
              <a:spcAft>
                <a:spcPts val="1200"/>
              </a:spcAft>
              <a:buFontTx/>
              <a:buChar char="-"/>
            </a:pPr>
            <a:r>
              <a:rPr lang="en-GB" dirty="0"/>
              <a:t>Cyber risk defence and data governance</a:t>
            </a:r>
          </a:p>
          <a:p>
            <a:pPr>
              <a:spcAft>
                <a:spcPts val="1200"/>
              </a:spcAft>
              <a:buFontTx/>
              <a:buChar char="-"/>
            </a:pPr>
            <a:r>
              <a:rPr lang="en-GB" dirty="0"/>
              <a:t>Changes in law and regulation, e.g. digital wills, electronic signatures and deeds</a:t>
            </a:r>
          </a:p>
          <a:p>
            <a:pPr>
              <a:spcAft>
                <a:spcPts val="1200"/>
              </a:spcAft>
            </a:pPr>
            <a:endParaRPr lang="en-GB" sz="1400" dirty="0"/>
          </a:p>
        </p:txBody>
      </p:sp>
      <p:sp>
        <p:nvSpPr>
          <p:cNvPr id="57" name="Slide Number Placeholder 2">
            <a:extLst>
              <a:ext uri="{FF2B5EF4-FFF2-40B4-BE49-F238E27FC236}">
                <a16:creationId xmlns:a16="http://schemas.microsoft.com/office/drawing/2014/main" id="{CD946D5D-95AE-B29A-DBFC-A4D2CDB609BA}"/>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10" name="Google Shape;138;p58">
            <a:extLst>
              <a:ext uri="{FF2B5EF4-FFF2-40B4-BE49-F238E27FC236}">
                <a16:creationId xmlns:a16="http://schemas.microsoft.com/office/drawing/2014/main" id="{B073AF1B-4C05-BB09-D024-4CDC29001BBD}"/>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23838741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82A8D-587C-FBAE-60B9-6D99D16E5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B80D4-225F-4CCD-5FF4-D42D6E0322F7}"/>
              </a:ext>
            </a:extLst>
          </p:cNvPr>
          <p:cNvSpPr>
            <a:spLocks noGrp="1"/>
          </p:cNvSpPr>
          <p:nvPr>
            <p:ph type="title"/>
          </p:nvPr>
        </p:nvSpPr>
        <p:spPr>
          <a:xfrm>
            <a:off x="593999" y="594000"/>
            <a:ext cx="8437857" cy="900000"/>
          </a:xfrm>
        </p:spPr>
        <p:txBody>
          <a:bodyPr>
            <a:noAutofit/>
          </a:bodyPr>
          <a:lstStyle/>
          <a:p>
            <a:r>
              <a:rPr kumimoji="0" lang="en-GB" sz="3200" b="0" i="0" u="none" strike="noStrike" kern="0" cap="none" spc="0" normalizeH="0" baseline="0" noProof="0" dirty="0">
                <a:ln>
                  <a:noFill/>
                </a:ln>
                <a:solidFill>
                  <a:srgbClr val="FFFFFF"/>
                </a:solidFill>
                <a:effectLst/>
                <a:uLnTx/>
                <a:uFillTx/>
                <a:latin typeface="Arial"/>
                <a:cs typeface="Arial"/>
                <a:sym typeface="Arial"/>
              </a:rPr>
              <a:t>Changing Opportunities – Agile Design and Creativity</a:t>
            </a:r>
            <a:endParaRPr lang="en-AT" dirty="0"/>
          </a:p>
        </p:txBody>
      </p:sp>
      <p:sp>
        <p:nvSpPr>
          <p:cNvPr id="4" name="Content Placeholder 3">
            <a:extLst>
              <a:ext uri="{FF2B5EF4-FFF2-40B4-BE49-F238E27FC236}">
                <a16:creationId xmlns:a16="http://schemas.microsoft.com/office/drawing/2014/main" id="{ABBD1E03-47E1-065B-030B-21D26804059E}"/>
              </a:ext>
            </a:extLst>
          </p:cNvPr>
          <p:cNvSpPr>
            <a:spLocks noGrp="1"/>
          </p:cNvSpPr>
          <p:nvPr>
            <p:ph idx="1"/>
          </p:nvPr>
        </p:nvSpPr>
        <p:spPr>
          <a:xfrm>
            <a:off x="593999" y="2520000"/>
            <a:ext cx="11002687" cy="3744000"/>
          </a:xfrm>
        </p:spPr>
        <p:txBody>
          <a:bodyPr/>
          <a:lstStyle/>
          <a:p>
            <a:pPr marL="0" indent="0">
              <a:spcAft>
                <a:spcPts val="1200"/>
              </a:spcAft>
            </a:pPr>
            <a:r>
              <a:rPr lang="en-GB" dirty="0"/>
              <a:t>Fast-moving technology: new legal-specific models and open AI models</a:t>
            </a:r>
          </a:p>
          <a:p>
            <a:pPr marL="0" indent="0">
              <a:spcAft>
                <a:spcPts val="1200"/>
              </a:spcAft>
            </a:pPr>
            <a:r>
              <a:rPr lang="en-GB" dirty="0"/>
              <a:t>Questions for law firms: do we build own AI system? Lock in to a specific vendor? How and where to invest and what infrastructure is needed?</a:t>
            </a:r>
          </a:p>
          <a:p>
            <a:pPr marL="0" indent="0"/>
            <a:r>
              <a:rPr lang="en-GB" b="1" dirty="0"/>
              <a:t>Focus points:</a:t>
            </a:r>
          </a:p>
          <a:p>
            <a:pPr>
              <a:buFontTx/>
              <a:buChar char="-"/>
            </a:pPr>
            <a:r>
              <a:rPr lang="en-GB" dirty="0"/>
              <a:t>GenAI capability</a:t>
            </a:r>
          </a:p>
          <a:p>
            <a:pPr>
              <a:buFontTx/>
              <a:buChar char="-"/>
            </a:pPr>
            <a:r>
              <a:rPr lang="en-GB" dirty="0"/>
              <a:t>How to upskill the firm and ensure AI literacy?</a:t>
            </a:r>
          </a:p>
          <a:p>
            <a:pPr>
              <a:buFontTx/>
              <a:buChar char="-"/>
            </a:pPr>
            <a:r>
              <a:rPr lang="en-GB" dirty="0"/>
              <a:t>Spreading tools, ideas, innovation: how to plan and scale</a:t>
            </a:r>
          </a:p>
          <a:p>
            <a:pPr>
              <a:buFontTx/>
              <a:buChar char="-"/>
            </a:pPr>
            <a:r>
              <a:rPr lang="en-GB" dirty="0"/>
              <a:t>Top down vs grass-roots innovation: individual practitioners creating their own agents?</a:t>
            </a:r>
          </a:p>
          <a:p>
            <a:pPr marL="0" indent="0"/>
            <a:endParaRPr lang="en-GB" dirty="0"/>
          </a:p>
        </p:txBody>
      </p:sp>
      <p:sp>
        <p:nvSpPr>
          <p:cNvPr id="57" name="Slide Number Placeholder 2">
            <a:extLst>
              <a:ext uri="{FF2B5EF4-FFF2-40B4-BE49-F238E27FC236}">
                <a16:creationId xmlns:a16="http://schemas.microsoft.com/office/drawing/2014/main" id="{218A50EC-91F9-898D-F0E8-F63A85E19B63}"/>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3C01C7F9-28F8-3B9D-3876-1AB86199B0FD}"/>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448717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D251A-BF08-F65C-37EE-1A3531C5F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9F3D2-B1D8-D868-9ED4-FE2813203B67}"/>
              </a:ext>
            </a:extLst>
          </p:cNvPr>
          <p:cNvSpPr>
            <a:spLocks noGrp="1"/>
          </p:cNvSpPr>
          <p:nvPr>
            <p:ph type="title"/>
          </p:nvPr>
        </p:nvSpPr>
        <p:spPr/>
        <p:txBody>
          <a:bodyPr>
            <a:noAutofit/>
          </a:bodyPr>
          <a:lstStyle/>
          <a:p>
            <a:r>
              <a:rPr lang="en-GB" sz="2700" dirty="0"/>
              <a:t>Clients using AI – new touchpoints for lawyers</a:t>
            </a:r>
          </a:p>
        </p:txBody>
      </p:sp>
      <p:sp>
        <p:nvSpPr>
          <p:cNvPr id="3" name="Content Placeholder 2">
            <a:extLst>
              <a:ext uri="{FF2B5EF4-FFF2-40B4-BE49-F238E27FC236}">
                <a16:creationId xmlns:a16="http://schemas.microsoft.com/office/drawing/2014/main" id="{F42D119C-5A9F-3C0C-C297-A666408FC737}"/>
              </a:ext>
            </a:extLst>
          </p:cNvPr>
          <p:cNvSpPr>
            <a:spLocks noGrp="1"/>
          </p:cNvSpPr>
          <p:nvPr>
            <p:ph sz="quarter" idx="13"/>
          </p:nvPr>
        </p:nvSpPr>
        <p:spPr>
          <a:solidFill>
            <a:schemeClr val="accent4"/>
          </a:solidFill>
        </p:spPr>
        <p:txBody>
          <a:bodyPr/>
          <a:lstStyle/>
          <a:p>
            <a:r>
              <a:rPr lang="en-GB" dirty="0"/>
              <a:t> </a:t>
            </a:r>
          </a:p>
        </p:txBody>
      </p:sp>
      <p:sp>
        <p:nvSpPr>
          <p:cNvPr id="4" name="Text Placeholder 3">
            <a:extLst>
              <a:ext uri="{FF2B5EF4-FFF2-40B4-BE49-F238E27FC236}">
                <a16:creationId xmlns:a16="http://schemas.microsoft.com/office/drawing/2014/main" id="{36B78498-801A-EACB-14EF-FBDF029B8082}"/>
              </a:ext>
            </a:extLst>
          </p:cNvPr>
          <p:cNvSpPr>
            <a:spLocks noGrp="1"/>
          </p:cNvSpPr>
          <p:nvPr>
            <p:ph type="body" sz="quarter" idx="14"/>
          </p:nvPr>
        </p:nvSpPr>
        <p:spPr>
          <a:xfrm>
            <a:off x="594000" y="1800000"/>
            <a:ext cx="7959000" cy="4464000"/>
          </a:xfrm>
        </p:spPr>
        <p:txBody>
          <a:bodyPr/>
          <a:lstStyle/>
          <a:p>
            <a:pPr>
              <a:spcAft>
                <a:spcPts val="1200"/>
              </a:spcAft>
              <a:buFontTx/>
              <a:buChar char="-"/>
            </a:pPr>
            <a:r>
              <a:rPr lang="en-GB" dirty="0"/>
              <a:t>AI-enabled legal instructions: receiving prompt outputs</a:t>
            </a:r>
          </a:p>
          <a:p>
            <a:pPr>
              <a:spcAft>
                <a:spcPts val="1200"/>
              </a:spcAft>
              <a:buFontTx/>
              <a:buChar char="-"/>
            </a:pPr>
            <a:r>
              <a:rPr lang="en-GB" dirty="0"/>
              <a:t>Clients running legal advice through AI tools: legal privilege?</a:t>
            </a:r>
          </a:p>
          <a:p>
            <a:pPr>
              <a:spcAft>
                <a:spcPts val="1200"/>
              </a:spcAft>
              <a:buFontTx/>
              <a:buChar char="-"/>
            </a:pPr>
            <a:r>
              <a:rPr lang="en-GB" dirty="0"/>
              <a:t>Expectations: speed of advice turnaround</a:t>
            </a:r>
          </a:p>
          <a:p>
            <a:pPr>
              <a:spcAft>
                <a:spcPts val="1200"/>
              </a:spcAft>
              <a:buFontTx/>
              <a:buChar char="-"/>
            </a:pPr>
            <a:r>
              <a:rPr lang="en-GB" dirty="0"/>
              <a:t>New risks for lawyers: AI oversight – ‘AI burnout’?</a:t>
            </a:r>
          </a:p>
        </p:txBody>
      </p:sp>
      <p:sp>
        <p:nvSpPr>
          <p:cNvPr id="6" name="Slide Number Placeholder 5">
            <a:extLst>
              <a:ext uri="{FF2B5EF4-FFF2-40B4-BE49-F238E27FC236}">
                <a16:creationId xmlns:a16="http://schemas.microsoft.com/office/drawing/2014/main" id="{87083F8A-80A9-2E54-23F9-C1E6D4C8CA14}"/>
              </a:ext>
            </a:extLst>
          </p:cNvPr>
          <p:cNvSpPr>
            <a:spLocks noGrp="1"/>
          </p:cNvSpPr>
          <p:nvPr>
            <p:ph type="sldNum" sz="quarter" idx="4"/>
          </p:nvPr>
        </p:nvSpPr>
        <p:spPr/>
        <p:txBody>
          <a:bodyPr/>
          <a:lstStyle/>
          <a:p>
            <a:fld id="{586824BF-3B93-454D-8CFC-2835FAC2A0AB}" type="slidenum">
              <a:rPr lang="de-DE" smtClean="0"/>
              <a:pPr/>
              <a:t>4</a:t>
            </a:fld>
            <a:endParaRPr lang="de-DE" dirty="0"/>
          </a:p>
        </p:txBody>
      </p:sp>
      <p:pic>
        <p:nvPicPr>
          <p:cNvPr id="5" name="Picture 4">
            <a:extLst>
              <a:ext uri="{FF2B5EF4-FFF2-40B4-BE49-F238E27FC236}">
                <a16:creationId xmlns:a16="http://schemas.microsoft.com/office/drawing/2014/main" id="{96D5898A-728C-F894-0F90-57636F9993C4}"/>
              </a:ext>
            </a:extLst>
          </p:cNvPr>
          <p:cNvPicPr>
            <a:picLocks noChangeAspect="1"/>
          </p:cNvPicPr>
          <p:nvPr/>
        </p:nvPicPr>
        <p:blipFill>
          <a:blip r:embed="rId2" cstate="print">
            <a:extLst>
              <a:ext uri="{28A0092B-C50C-407E-A947-70E740481C1C}">
                <a14:useLocalDpi xmlns:a14="http://schemas.microsoft.com/office/drawing/2010/main" val="0"/>
              </a:ext>
            </a:extLst>
          </a:blip>
          <a:srcRect l="50385" t="20122" r="4" b="46715"/>
          <a:stretch>
            <a:fillRect/>
          </a:stretch>
        </p:blipFill>
        <p:spPr>
          <a:xfrm rot="16200000" flipH="1">
            <a:off x="7149777" y="1802139"/>
            <a:ext cx="6858000" cy="3253723"/>
          </a:xfrm>
          <a:prstGeom prst="rect">
            <a:avLst/>
          </a:prstGeom>
        </p:spPr>
      </p:pic>
    </p:spTree>
    <p:extLst>
      <p:ext uri="{BB962C8B-B14F-4D97-AF65-F5344CB8AC3E}">
        <p14:creationId xmlns:p14="http://schemas.microsoft.com/office/powerpoint/2010/main" val="25273426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34E71-F275-ED62-3BF3-773577535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EE03C-2D1B-E5EA-A12B-82A91FA1D643}"/>
              </a:ext>
            </a:extLst>
          </p:cNvPr>
          <p:cNvSpPr>
            <a:spLocks noGrp="1"/>
          </p:cNvSpPr>
          <p:nvPr>
            <p:ph type="title"/>
          </p:nvPr>
        </p:nvSpPr>
        <p:spPr>
          <a:xfrm>
            <a:off x="593999" y="594000"/>
            <a:ext cx="8437857" cy="900000"/>
          </a:xfrm>
        </p:spPr>
        <p:txBody>
          <a:bodyPr>
            <a:noAutofit/>
          </a:bodyPr>
          <a:lstStyle/>
          <a:p>
            <a:r>
              <a:rPr kumimoji="0" lang="en-GB" sz="3200" b="0" i="0" u="none" strike="noStrike" kern="0" cap="none" spc="0" normalizeH="0" baseline="0" noProof="0" dirty="0">
                <a:ln>
                  <a:noFill/>
                </a:ln>
                <a:solidFill>
                  <a:srgbClr val="FFFFFF"/>
                </a:solidFill>
                <a:effectLst/>
                <a:uLnTx/>
                <a:uFillTx/>
                <a:latin typeface="Arial"/>
                <a:cs typeface="Arial"/>
                <a:sym typeface="Arial"/>
              </a:rPr>
              <a:t>AI: what’s under the hood and how does it work?</a:t>
            </a:r>
            <a:endParaRPr lang="en-AT" dirty="0"/>
          </a:p>
        </p:txBody>
      </p:sp>
      <p:sp>
        <p:nvSpPr>
          <p:cNvPr id="4" name="Content Placeholder 3">
            <a:extLst>
              <a:ext uri="{FF2B5EF4-FFF2-40B4-BE49-F238E27FC236}">
                <a16:creationId xmlns:a16="http://schemas.microsoft.com/office/drawing/2014/main" id="{71CB974B-5F2C-8478-5257-CDE8596C1FE8}"/>
              </a:ext>
            </a:extLst>
          </p:cNvPr>
          <p:cNvSpPr>
            <a:spLocks noGrp="1"/>
          </p:cNvSpPr>
          <p:nvPr>
            <p:ph idx="1"/>
          </p:nvPr>
        </p:nvSpPr>
        <p:spPr>
          <a:xfrm>
            <a:off x="593999" y="2205996"/>
            <a:ext cx="6091281" cy="3744000"/>
          </a:xfrm>
        </p:spPr>
        <p:txBody>
          <a:bodyPr/>
          <a:lstStyle/>
          <a:p>
            <a:pPr>
              <a:buFontTx/>
              <a:buChar char="-"/>
            </a:pPr>
            <a:endParaRPr lang="en-GB" b="1" dirty="0"/>
          </a:p>
          <a:p>
            <a:pPr>
              <a:buFontTx/>
              <a:buChar char="-"/>
            </a:pPr>
            <a:r>
              <a:rPr lang="en-GB" b="1" dirty="0"/>
              <a:t>AI: </a:t>
            </a:r>
            <a:r>
              <a:rPr lang="en-GB" dirty="0"/>
              <a:t>a machine-based system that can, for a given set of human-defined objectives, make predictions, recommendations, or decisions influencing real or virtual environments</a:t>
            </a:r>
            <a:endParaRPr lang="en-GB" b="1" dirty="0"/>
          </a:p>
          <a:p>
            <a:pPr>
              <a:buFontTx/>
              <a:buChar char="-"/>
            </a:pPr>
            <a:r>
              <a:rPr lang="en-GB" b="1" dirty="0"/>
              <a:t>AI model – </a:t>
            </a:r>
            <a:r>
              <a:rPr lang="en-GB" dirty="0"/>
              <a:t>connecting to a wider system comprising different technologies:</a:t>
            </a:r>
          </a:p>
          <a:p>
            <a:pPr lvl="1">
              <a:buFontTx/>
              <a:buChar char="-"/>
            </a:pPr>
            <a:r>
              <a:rPr lang="en-GB" dirty="0"/>
              <a:t>Databases</a:t>
            </a:r>
          </a:p>
          <a:p>
            <a:pPr lvl="1">
              <a:buFontTx/>
              <a:buChar char="-"/>
            </a:pPr>
            <a:r>
              <a:rPr lang="en-GB" dirty="0"/>
              <a:t>User interface</a:t>
            </a:r>
          </a:p>
          <a:p>
            <a:pPr lvl="1">
              <a:buFontTx/>
              <a:buChar char="-"/>
            </a:pPr>
            <a:r>
              <a:rPr lang="en-GB" dirty="0"/>
              <a:t>Monitoring and retrieval programs</a:t>
            </a:r>
          </a:p>
          <a:p>
            <a:pPr lvl="1">
              <a:buFontTx/>
              <a:buChar char="-"/>
            </a:pPr>
            <a:r>
              <a:rPr lang="en-GB" dirty="0"/>
              <a:t>Governance mechanisms</a:t>
            </a:r>
          </a:p>
          <a:p>
            <a:pPr marL="0" indent="0"/>
            <a:endParaRPr lang="en-GB" dirty="0"/>
          </a:p>
        </p:txBody>
      </p:sp>
      <p:sp>
        <p:nvSpPr>
          <p:cNvPr id="57" name="Slide Number Placeholder 2">
            <a:extLst>
              <a:ext uri="{FF2B5EF4-FFF2-40B4-BE49-F238E27FC236}">
                <a16:creationId xmlns:a16="http://schemas.microsoft.com/office/drawing/2014/main" id="{658BE338-52D5-E96D-1B9E-062A0C701C31}"/>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05EA93DD-8D75-3500-EF86-A0E18920D9B7}"/>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pic>
        <p:nvPicPr>
          <p:cNvPr id="5" name="Picture 4">
            <a:extLst>
              <a:ext uri="{FF2B5EF4-FFF2-40B4-BE49-F238E27FC236}">
                <a16:creationId xmlns:a16="http://schemas.microsoft.com/office/drawing/2014/main" id="{5518A1FB-503D-7F00-5D72-BD60040A4CF1}"/>
              </a:ext>
            </a:extLst>
          </p:cNvPr>
          <p:cNvPicPr>
            <a:picLocks noChangeAspect="1"/>
          </p:cNvPicPr>
          <p:nvPr/>
        </p:nvPicPr>
        <p:blipFill>
          <a:blip r:embed="rId3"/>
          <a:stretch>
            <a:fillRect/>
          </a:stretch>
        </p:blipFill>
        <p:spPr>
          <a:xfrm>
            <a:off x="6979267" y="2205996"/>
            <a:ext cx="4857786" cy="4372007"/>
          </a:xfrm>
          <a:prstGeom prst="rect">
            <a:avLst/>
          </a:prstGeom>
        </p:spPr>
      </p:pic>
    </p:spTree>
    <p:extLst>
      <p:ext uri="{BB962C8B-B14F-4D97-AF65-F5344CB8AC3E}">
        <p14:creationId xmlns:p14="http://schemas.microsoft.com/office/powerpoint/2010/main" val="271804596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E6213-3CCD-6CF1-F37E-C9AFEBA47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D11B8-FDAE-3E9B-3985-165593350E60}"/>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Model and RAG Layer (and MCP Servers)</a:t>
            </a:r>
            <a:endParaRPr lang="en-AT" dirty="0"/>
          </a:p>
        </p:txBody>
      </p:sp>
      <p:sp>
        <p:nvSpPr>
          <p:cNvPr id="4" name="Content Placeholder 3">
            <a:extLst>
              <a:ext uri="{FF2B5EF4-FFF2-40B4-BE49-F238E27FC236}">
                <a16:creationId xmlns:a16="http://schemas.microsoft.com/office/drawing/2014/main" id="{9F7F8F34-4EBF-F0B4-2B4C-59B421C41F63}"/>
              </a:ext>
            </a:extLst>
          </p:cNvPr>
          <p:cNvSpPr>
            <a:spLocks noGrp="1"/>
          </p:cNvSpPr>
          <p:nvPr>
            <p:ph idx="1"/>
          </p:nvPr>
        </p:nvSpPr>
        <p:spPr>
          <a:xfrm>
            <a:off x="593999" y="2520000"/>
            <a:ext cx="11002687" cy="3744000"/>
          </a:xfrm>
        </p:spPr>
        <p:txBody>
          <a:bodyPr/>
          <a:lstStyle/>
          <a:p>
            <a:pPr>
              <a:buFontTx/>
              <a:buChar char="-"/>
            </a:pPr>
            <a:r>
              <a:rPr lang="en-GB" b="1" dirty="0"/>
              <a:t>AI model: </a:t>
            </a:r>
            <a:r>
              <a:rPr lang="en-GB" dirty="0"/>
              <a:t>the engine that powers the AI system</a:t>
            </a:r>
          </a:p>
          <a:p>
            <a:pPr>
              <a:buFontTx/>
              <a:buChar char="-"/>
            </a:pPr>
            <a:r>
              <a:rPr lang="en-GB" b="1" dirty="0"/>
              <a:t>Data orchestration or query layer: </a:t>
            </a:r>
            <a:r>
              <a:rPr lang="en-GB" dirty="0"/>
              <a:t>a data model layer that organises databases and directs what data is sent to the model, what kinds of prompts and queries are run and manages token demand</a:t>
            </a:r>
          </a:p>
          <a:p>
            <a:pPr>
              <a:buFontTx/>
              <a:buChar char="-"/>
            </a:pPr>
            <a:r>
              <a:rPr lang="en-GB" b="1" dirty="0"/>
              <a:t>RAG (Retrieval Augmented Generation): </a:t>
            </a:r>
            <a:r>
              <a:rPr lang="en-GB" dirty="0"/>
              <a:t>a technique enabling a model’s response to be grounded in documents retrieved when the model is inferring information – keeps the model tied to a specified corpus of information = better fidelity and reliability and supplements the model’s information with proprietary information</a:t>
            </a:r>
          </a:p>
          <a:p>
            <a:pPr>
              <a:buFontTx/>
              <a:buChar char="-"/>
            </a:pPr>
            <a:r>
              <a:rPr lang="en-GB" b="1" dirty="0"/>
              <a:t>MCP:</a:t>
            </a:r>
            <a:r>
              <a:rPr lang="en-GB" dirty="0"/>
              <a:t> standards of data access running on servers that manage how AI can access data = reduces data risk</a:t>
            </a:r>
          </a:p>
          <a:p>
            <a:pPr>
              <a:buFontTx/>
              <a:buChar char="-"/>
            </a:pPr>
            <a:endParaRPr lang="en-GB" b="1" dirty="0"/>
          </a:p>
          <a:p>
            <a:pPr>
              <a:buFontTx/>
              <a:buChar char="-"/>
            </a:pPr>
            <a:r>
              <a:rPr lang="en-GB" b="1" dirty="0"/>
              <a:t>Agentic AI</a:t>
            </a:r>
            <a:endParaRPr lang="en-GB" dirty="0"/>
          </a:p>
        </p:txBody>
      </p:sp>
      <p:sp>
        <p:nvSpPr>
          <p:cNvPr id="57" name="Slide Number Placeholder 2">
            <a:extLst>
              <a:ext uri="{FF2B5EF4-FFF2-40B4-BE49-F238E27FC236}">
                <a16:creationId xmlns:a16="http://schemas.microsoft.com/office/drawing/2014/main" id="{ACEFA488-96E2-EEAF-5A74-55EA04B6DDD1}"/>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F704A284-603D-C70B-D322-495C49882C26}"/>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31250547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84DE4-ED90-D011-ED62-2578B9A10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33C7F-A495-EA28-50C3-5DEA4BB7438D}"/>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Agentic AI</a:t>
            </a:r>
            <a:endParaRPr lang="en-AT" dirty="0"/>
          </a:p>
        </p:txBody>
      </p:sp>
      <p:sp>
        <p:nvSpPr>
          <p:cNvPr id="4" name="Content Placeholder 3">
            <a:extLst>
              <a:ext uri="{FF2B5EF4-FFF2-40B4-BE49-F238E27FC236}">
                <a16:creationId xmlns:a16="http://schemas.microsoft.com/office/drawing/2014/main" id="{F1E2B0E0-98D9-AB47-DDB3-CFD0CBBBC428}"/>
              </a:ext>
            </a:extLst>
          </p:cNvPr>
          <p:cNvSpPr>
            <a:spLocks noGrp="1"/>
          </p:cNvSpPr>
          <p:nvPr>
            <p:ph idx="1"/>
          </p:nvPr>
        </p:nvSpPr>
        <p:spPr>
          <a:xfrm>
            <a:off x="593999" y="2520000"/>
            <a:ext cx="11002687" cy="3744000"/>
          </a:xfrm>
        </p:spPr>
        <p:txBody>
          <a:bodyPr/>
          <a:lstStyle/>
          <a:p>
            <a:pPr>
              <a:buFontTx/>
              <a:buChar char="-"/>
            </a:pPr>
            <a:r>
              <a:rPr lang="en-GB" dirty="0"/>
              <a:t>Specialised systems that engage in autonomous reasoning to plan, learn and execute complex and multi-dimensional objectives. </a:t>
            </a:r>
          </a:p>
          <a:p>
            <a:pPr>
              <a:buFontTx/>
              <a:buChar char="-"/>
            </a:pPr>
            <a:r>
              <a:rPr lang="en-GB" dirty="0"/>
              <a:t>Adopt dynamic planning processing</a:t>
            </a:r>
          </a:p>
          <a:p>
            <a:pPr>
              <a:buFontTx/>
              <a:buChar char="-"/>
            </a:pPr>
            <a:r>
              <a:rPr lang="en-GB" dirty="0"/>
              <a:t>Can interact with various tools</a:t>
            </a:r>
          </a:p>
          <a:p>
            <a:pPr>
              <a:buFontTx/>
              <a:buChar char="-"/>
            </a:pPr>
            <a:r>
              <a:rPr lang="en-GB" dirty="0"/>
              <a:t>Engage in iterative reasoning</a:t>
            </a:r>
          </a:p>
          <a:p>
            <a:pPr>
              <a:buFontTx/>
              <a:buChar char="-"/>
            </a:pPr>
            <a:endParaRPr lang="en-GB" dirty="0"/>
          </a:p>
          <a:p>
            <a:pPr>
              <a:buFontTx/>
              <a:buChar char="-"/>
            </a:pPr>
            <a:r>
              <a:rPr lang="en-GB" dirty="0"/>
              <a:t>Additional risks of agentic AI: data control and access; oversight; complexity; transparency; drift and bias: how to implement ongoing governance.</a:t>
            </a:r>
          </a:p>
          <a:p>
            <a:pPr>
              <a:buFontTx/>
              <a:buChar char="-"/>
            </a:pPr>
            <a:endParaRPr lang="en-GB" b="1" dirty="0"/>
          </a:p>
        </p:txBody>
      </p:sp>
      <p:sp>
        <p:nvSpPr>
          <p:cNvPr id="57" name="Slide Number Placeholder 2">
            <a:extLst>
              <a:ext uri="{FF2B5EF4-FFF2-40B4-BE49-F238E27FC236}">
                <a16:creationId xmlns:a16="http://schemas.microsoft.com/office/drawing/2014/main" id="{A8BE4F7F-6AE1-08EA-9F4D-4AB2F145CEDC}"/>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87889BC4-7597-10CE-19FD-AF9FF2D98F35}"/>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22416663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E130E1-4080-5F28-C40B-FD69D6BA80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3C6B0F6C-02AC-7756-E89D-36C867622187}"/>
              </a:ext>
            </a:extLst>
          </p:cNvPr>
          <p:cNvSpPr>
            <a:spLocks noGrp="1"/>
          </p:cNvSpPr>
          <p:nvPr>
            <p:ph type="title"/>
          </p:nvPr>
        </p:nvSpPr>
        <p:spPr/>
        <p:txBody>
          <a:bodyPr/>
          <a:lstStyle/>
          <a:p>
            <a:r>
              <a:rPr lang="en-GB" dirty="0">
                <a:solidFill>
                  <a:schemeClr val="tx1"/>
                </a:solidFill>
              </a:rPr>
              <a:t>Risks and AI Governance</a:t>
            </a:r>
          </a:p>
        </p:txBody>
      </p:sp>
      <p:sp>
        <p:nvSpPr>
          <p:cNvPr id="3" name="Text Placeholder 2">
            <a:extLst>
              <a:ext uri="{FF2B5EF4-FFF2-40B4-BE49-F238E27FC236}">
                <a16:creationId xmlns:a16="http://schemas.microsoft.com/office/drawing/2014/main" id="{B13ED246-AB00-D4D6-1339-CD3AE038BAB8}"/>
              </a:ext>
            </a:extLst>
          </p:cNvPr>
          <p:cNvSpPr>
            <a:spLocks noGrp="1"/>
          </p:cNvSpPr>
          <p:nvPr>
            <p:ph type="body" sz="quarter" idx="14"/>
          </p:nvPr>
        </p:nvSpPr>
        <p:spPr>
          <a:xfrm>
            <a:off x="594000" y="1443680"/>
            <a:ext cx="4860000" cy="4652016"/>
          </a:xfrm>
        </p:spPr>
        <p:txBody>
          <a:bodyPr/>
          <a:lstStyle/>
          <a:p>
            <a:pPr marL="0" indent="0">
              <a:spcAft>
                <a:spcPts val="1200"/>
              </a:spcAft>
            </a:pPr>
            <a:r>
              <a:rPr lang="en-GB" sz="1600" dirty="0"/>
              <a:t>Risks occur at all levels of an AI system:</a:t>
            </a:r>
          </a:p>
          <a:p>
            <a:pPr marL="285750" indent="-285750">
              <a:spcAft>
                <a:spcPts val="1200"/>
              </a:spcAft>
              <a:buFontTx/>
              <a:buChar char="-"/>
            </a:pPr>
            <a:r>
              <a:rPr lang="en-GB" sz="1600" dirty="0"/>
              <a:t>Is the model fit for its purpose?</a:t>
            </a:r>
          </a:p>
          <a:p>
            <a:pPr marL="285750" indent="-285750">
              <a:spcAft>
                <a:spcPts val="1200"/>
              </a:spcAft>
              <a:buFontTx/>
              <a:buChar char="-"/>
            </a:pPr>
            <a:r>
              <a:rPr lang="en-GB" sz="1600" dirty="0"/>
              <a:t>Is the AI system equipped with adequate safety and governance features that enable its use in the desired context?</a:t>
            </a:r>
          </a:p>
          <a:p>
            <a:pPr marL="285750" indent="-285750">
              <a:spcAft>
                <a:spcPts val="1200"/>
              </a:spcAft>
              <a:buFontTx/>
              <a:buChar char="-"/>
            </a:pPr>
            <a:r>
              <a:rPr lang="en-GB" sz="1600" dirty="0"/>
              <a:t>How has the law firm reached a decision to use this particular system for this purpose, was this made with adequate diligence? What monitoring and governance is in place going forward?</a:t>
            </a:r>
          </a:p>
          <a:p>
            <a:pPr marL="285750" indent="-285750">
              <a:spcAft>
                <a:spcPts val="1200"/>
              </a:spcAft>
              <a:buFontTx/>
              <a:buChar char="-"/>
            </a:pPr>
            <a:r>
              <a:rPr lang="en-GB" sz="1600" dirty="0"/>
              <a:t>Does the AI system enable sufficient oversight and transparency?</a:t>
            </a:r>
          </a:p>
          <a:p>
            <a:pPr marL="285750" indent="-285750">
              <a:spcAft>
                <a:spcPts val="1200"/>
              </a:spcAft>
              <a:buFontTx/>
              <a:buChar char="-"/>
            </a:pPr>
            <a:r>
              <a:rPr lang="en-GB" sz="1600" dirty="0"/>
              <a:t>Does the firm have the skills and knowledge required to understand, manage and mitigate AI-related risks?</a:t>
            </a:r>
          </a:p>
        </p:txBody>
      </p:sp>
      <p:sp>
        <p:nvSpPr>
          <p:cNvPr id="4" name="Slide Number Placeholder 3">
            <a:extLst>
              <a:ext uri="{FF2B5EF4-FFF2-40B4-BE49-F238E27FC236}">
                <a16:creationId xmlns:a16="http://schemas.microsoft.com/office/drawing/2014/main" id="{3E23D571-B36B-5373-012D-FE767CBBA202}"/>
              </a:ext>
            </a:extLst>
          </p:cNvPr>
          <p:cNvSpPr>
            <a:spLocks noGrp="1"/>
          </p:cNvSpPr>
          <p:nvPr>
            <p:ph type="sldNum" sz="quarter" idx="4"/>
          </p:nvPr>
        </p:nvSpPr>
        <p:spPr/>
        <p:txBody>
          <a:bodyPr/>
          <a:lstStyle/>
          <a:p>
            <a:fld id="{586824BF-3B93-454D-8CFC-2835FAC2A0AB}" type="slidenum">
              <a:rPr lang="de-DE" smtClean="0"/>
              <a:pPr/>
              <a:t>8</a:t>
            </a:fld>
            <a:endParaRPr lang="de-DE" dirty="0"/>
          </a:p>
        </p:txBody>
      </p:sp>
    </p:spTree>
    <p:extLst>
      <p:ext uri="{BB962C8B-B14F-4D97-AF65-F5344CB8AC3E}">
        <p14:creationId xmlns:p14="http://schemas.microsoft.com/office/powerpoint/2010/main" val="27096812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C36D-7837-D3BE-3845-3BAFB2954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6E263-EA70-6858-F755-F627284383C7}"/>
              </a:ext>
            </a:extLst>
          </p:cNvPr>
          <p:cNvSpPr>
            <a:spLocks noGrp="1"/>
          </p:cNvSpPr>
          <p:nvPr>
            <p:ph type="title"/>
          </p:nvPr>
        </p:nvSpPr>
        <p:spPr>
          <a:xfrm>
            <a:off x="593999" y="594000"/>
            <a:ext cx="8437857" cy="900000"/>
          </a:xfrm>
        </p:spPr>
        <p:txBody>
          <a:bodyPr>
            <a:noAutofit/>
          </a:bodyPr>
          <a:lstStyle/>
          <a:p>
            <a:r>
              <a:rPr lang="en-GB" kern="0" dirty="0">
                <a:solidFill>
                  <a:srgbClr val="FFFFFF"/>
                </a:solidFill>
                <a:latin typeface="Arial"/>
                <a:cs typeface="Arial"/>
                <a:sym typeface="Arial"/>
              </a:rPr>
              <a:t>Risk Scanning</a:t>
            </a:r>
            <a:endParaRPr lang="en-AT" dirty="0"/>
          </a:p>
        </p:txBody>
      </p:sp>
      <p:sp>
        <p:nvSpPr>
          <p:cNvPr id="4" name="Content Placeholder 3">
            <a:extLst>
              <a:ext uri="{FF2B5EF4-FFF2-40B4-BE49-F238E27FC236}">
                <a16:creationId xmlns:a16="http://schemas.microsoft.com/office/drawing/2014/main" id="{DF0A9012-DBD7-93B7-BD27-6251782A5803}"/>
              </a:ext>
            </a:extLst>
          </p:cNvPr>
          <p:cNvSpPr>
            <a:spLocks noGrp="1"/>
          </p:cNvSpPr>
          <p:nvPr>
            <p:ph idx="1"/>
          </p:nvPr>
        </p:nvSpPr>
        <p:spPr>
          <a:xfrm>
            <a:off x="593999" y="2276160"/>
            <a:ext cx="10715999" cy="3744000"/>
          </a:xfrm>
        </p:spPr>
        <p:txBody>
          <a:bodyPr/>
          <a:lstStyle/>
          <a:p>
            <a:pPr marL="0" indent="0"/>
            <a:r>
              <a:rPr lang="en-GB" sz="1800" dirty="0"/>
              <a:t>Examples of risks:</a:t>
            </a:r>
          </a:p>
          <a:p>
            <a:pPr marL="0" indent="0"/>
            <a:endParaRPr lang="en-GB" sz="1800" dirty="0"/>
          </a:p>
          <a:p>
            <a:pPr>
              <a:buFontTx/>
              <a:buChar char="-"/>
            </a:pPr>
            <a:r>
              <a:rPr lang="en-GB" sz="1800" dirty="0"/>
              <a:t>Bias: decisions based on unintended inference of private information, including sensitive characteristics such as race and gender, all of which: this could be data that is within the model, combined with information in input prompts;</a:t>
            </a:r>
          </a:p>
          <a:p>
            <a:pPr>
              <a:buFontTx/>
              <a:buChar char="-"/>
            </a:pPr>
            <a:r>
              <a:rPr lang="en-GB" sz="1800" dirty="0"/>
              <a:t>Privacy: AI tools may require users to log in and may retain user information. Data can be processed and shared across multiple different actors in an opaque non-transparent way;</a:t>
            </a:r>
          </a:p>
          <a:p>
            <a:pPr>
              <a:buFontTx/>
              <a:buChar char="-"/>
            </a:pPr>
            <a:r>
              <a:rPr lang="en-GB" sz="1800" dirty="0"/>
              <a:t>Confidentiality: Confidential information could be added to a prompt, used for model training, causing irretrievable loss of confidentiality. Threads might leak information even without mentioning names</a:t>
            </a:r>
          </a:p>
          <a:p>
            <a:pPr>
              <a:buFontTx/>
              <a:buChar char="-"/>
            </a:pPr>
            <a:r>
              <a:rPr lang="en-GB" sz="1800" dirty="0"/>
              <a:t>Fraud risk: AI might be used by malicious actors for fraud or deception, including forgery or impersonation scams; and</a:t>
            </a:r>
          </a:p>
          <a:p>
            <a:pPr>
              <a:buFontTx/>
              <a:buChar char="-"/>
            </a:pPr>
            <a:r>
              <a:rPr lang="en-GB" sz="1800" dirty="0"/>
              <a:t>False information: LLM predictions may endorse or spread unethical or harmful views of others.</a:t>
            </a:r>
          </a:p>
          <a:p>
            <a:pPr>
              <a:buFontTx/>
              <a:buChar char="-"/>
            </a:pPr>
            <a:endParaRPr lang="en-GB" dirty="0"/>
          </a:p>
          <a:p>
            <a:pPr lvl="1">
              <a:buFontTx/>
              <a:buChar char="-"/>
            </a:pPr>
            <a:endParaRPr lang="en-GB" dirty="0"/>
          </a:p>
          <a:p>
            <a:pPr>
              <a:buFontTx/>
              <a:buChar char="-"/>
            </a:pPr>
            <a:endParaRPr lang="en-GB" sz="1800" b="1" dirty="0"/>
          </a:p>
        </p:txBody>
      </p:sp>
      <p:sp>
        <p:nvSpPr>
          <p:cNvPr id="57" name="Slide Number Placeholder 2">
            <a:extLst>
              <a:ext uri="{FF2B5EF4-FFF2-40B4-BE49-F238E27FC236}">
                <a16:creationId xmlns:a16="http://schemas.microsoft.com/office/drawing/2014/main" id="{8416DC43-F51E-CA30-B7A1-C0ECEAAAB40B}"/>
              </a:ext>
            </a:extLst>
          </p:cNvPr>
          <p:cNvSpPr txBox="1">
            <a:spLocks/>
          </p:cNvSpPr>
          <p:nvPr/>
        </p:nvSpPr>
        <p:spPr>
          <a:xfrm>
            <a:off x="594000" y="6264000"/>
            <a:ext cx="288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n-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7" name="Google Shape;138;p58">
            <a:extLst>
              <a:ext uri="{FF2B5EF4-FFF2-40B4-BE49-F238E27FC236}">
                <a16:creationId xmlns:a16="http://schemas.microsoft.com/office/drawing/2014/main" id="{F9F99846-B153-6384-3379-8CFC2BE41E0E}"/>
              </a:ext>
            </a:extLst>
          </p:cNvPr>
          <p:cNvPicPr preferRelativeResize="0"/>
          <p:nvPr/>
        </p:nvPicPr>
        <p:blipFill rotWithShape="1">
          <a:blip r:embed="rId2">
            <a:alphaModFix/>
          </a:blip>
          <a:srcRect/>
          <a:stretch/>
        </p:blipFill>
        <p:spPr>
          <a:xfrm>
            <a:off x="9115349" y="3174"/>
            <a:ext cx="3076388" cy="2084825"/>
          </a:xfrm>
          <a:prstGeom prst="rect">
            <a:avLst/>
          </a:prstGeom>
          <a:noFill/>
          <a:ln>
            <a:noFill/>
          </a:ln>
        </p:spPr>
      </p:pic>
    </p:spTree>
    <p:extLst>
      <p:ext uri="{BB962C8B-B14F-4D97-AF65-F5344CB8AC3E}">
        <p14:creationId xmlns:p14="http://schemas.microsoft.com/office/powerpoint/2010/main" val="4102619801"/>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0.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1.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2.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5.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6.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17.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8.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9.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2.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23.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24.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25.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6.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7.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8.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29.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3.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30.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31.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3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3.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35.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36.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37.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9.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4.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40.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41.xml><?xml version="1.0" encoding="utf-8"?>
<p:tagLst xmlns:a="http://schemas.openxmlformats.org/drawingml/2006/main" xmlns:r="http://schemas.openxmlformats.org/officeDocument/2006/relationships" xmlns:p="http://schemas.openxmlformats.org/presentationml/2006/main">
  <p:tag name="OUTLINEID" val="76A117133798466E8FEFED4D3B6BDDA0"/>
</p:tagLst>
</file>

<file path=ppt/tags/tag4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43.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4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45.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46.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47.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48.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49.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5.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5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5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5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5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5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55.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56.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57.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58.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59.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6.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6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1.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62.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3.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6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65.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66.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67.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9.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7.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7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7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7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7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75.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76.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77.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78.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9.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8.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8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8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82.xml><?xml version="1.0" encoding="utf-8"?>
<p:tagLst xmlns:a="http://schemas.openxmlformats.org/drawingml/2006/main" xmlns:r="http://schemas.openxmlformats.org/officeDocument/2006/relationships" xmlns:p="http://schemas.openxmlformats.org/presentationml/2006/main">
  <p:tag name="OUTLINEID" val="76A117133798466E8FEFED4D3B6BDDA0"/>
</p:tagLst>
</file>

<file path=ppt/tags/tag8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8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85.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86.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87.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88.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89.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9.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90.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91.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heme/theme1.xml><?xml version="1.0" encoding="utf-8"?>
<a:theme xmlns:a="http://schemas.openxmlformats.org/drawingml/2006/main" name="cover">
  <a:themeElements>
    <a:clrScheme name="CMS pinky blue">
      <a:dk1>
        <a:sysClr val="windowText" lastClr="000000"/>
      </a:dk1>
      <a:lt1>
        <a:srgbClr val="FFFFFF"/>
      </a:lt1>
      <a:dk2>
        <a:srgbClr val="E50071"/>
      </a:dk2>
      <a:lt2>
        <a:srgbClr val="FFFFFF"/>
      </a:lt2>
      <a:accent1>
        <a:srgbClr val="E40039"/>
      </a:accent1>
      <a:accent2>
        <a:srgbClr val="EB338E"/>
      </a:accent2>
      <a:accent3>
        <a:srgbClr val="F599C6"/>
      </a:accent3>
      <a:accent4>
        <a:srgbClr val="422373"/>
      </a:accent4>
      <a:accent5>
        <a:srgbClr val="004D90"/>
      </a:accent5>
      <a:accent6>
        <a:srgbClr val="11B1E8"/>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MS PowerPoint 16_9 - Supergraphic.potx" id="{F0867AF9-6C33-4411-98F7-2AEB7012683C}" vid="{923CE1F8-734F-45DE-9046-C7CFFE3C1E85}"/>
    </a:ext>
  </a:extLst>
</a:theme>
</file>

<file path=ppt/theme/theme2.xml><?xml version="1.0" encoding="utf-8"?>
<a:theme xmlns:a="http://schemas.openxmlformats.org/drawingml/2006/main" name="1_cover">
  <a:themeElements>
    <a:clrScheme name="CMS Purple">
      <a:dk1>
        <a:sysClr val="windowText" lastClr="000000"/>
      </a:dk1>
      <a:lt1>
        <a:srgbClr val="FFFFFF"/>
      </a:lt1>
      <a:dk2>
        <a:srgbClr val="422373"/>
      </a:dk2>
      <a:lt2>
        <a:srgbClr val="FFFFFF"/>
      </a:lt2>
      <a:accent1>
        <a:srgbClr val="422373"/>
      </a:accent1>
      <a:accent2>
        <a:srgbClr val="684F8F"/>
      </a:accent2>
      <a:accent3>
        <a:srgbClr val="8E7BAB"/>
      </a:accent3>
      <a:accent4>
        <a:srgbClr val="A191B9"/>
      </a:accent4>
      <a:accent5>
        <a:srgbClr val="B3A7C7"/>
      </a:accent5>
      <a:accent6>
        <a:srgbClr val="D9D3E3"/>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MS PowerPoint 16_9 - Supergraphic.potx" id="{CA5D54F3-EC20-4476-A58F-B66FCBF6EC4E}" vid="{45B387FC-FA4F-4FBA-A643-3281583BA103}"/>
    </a:ext>
  </a:extLst>
</a:theme>
</file>

<file path=ppt/theme/theme3.xml><?xml version="1.0" encoding="utf-8"?>
<a:theme xmlns:a="http://schemas.openxmlformats.org/drawingml/2006/main" name="11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5F68230F609B45BA174CFB9E03768D" ma:contentTypeVersion="16" ma:contentTypeDescription="Create a new document." ma:contentTypeScope="" ma:versionID="affa8f0105304a4170f25d5b52239057">
  <xsd:schema xmlns:xsd="http://www.w3.org/2001/XMLSchema" xmlns:xs="http://www.w3.org/2001/XMLSchema" xmlns:p="http://schemas.microsoft.com/office/2006/metadata/properties" xmlns:ns2="c47eae3b-ebab-4cd9-a4aa-3ebe22414150" xmlns:ns3="5f8a8e72-9e84-454f-9d04-d2138c262cf0" targetNamespace="http://schemas.microsoft.com/office/2006/metadata/properties" ma:root="true" ma:fieldsID="045003de472c40be2f249b4bc8753fc4" ns2:_="" ns3:_="">
    <xsd:import namespace="c47eae3b-ebab-4cd9-a4aa-3ebe22414150"/>
    <xsd:import namespace="5f8a8e72-9e84-454f-9d04-d2138c262c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eae3b-ebab-4cd9-a4aa-3ebe22414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c65ccb6-201b-47bf-bffd-842a027ff3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a8e72-9e84-454f-9d04-d2138c262cf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7a0de69-9cd5-455c-87a6-61fba169cb4b}" ma:internalName="TaxCatchAll" ma:showField="CatchAllData" ma:web="5f8a8e72-9e84-454f-9d04-d2138c262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8a8e72-9e84-454f-9d04-d2138c262cf0" xsi:nil="true"/>
    <lcf76f155ced4ddcb4097134ff3c332f xmlns="c47eae3b-ebab-4cd9-a4aa-3ebe224141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3075E2-9C11-4DBB-A48B-8811C13FBCB8}">
  <ds:schemaRefs>
    <ds:schemaRef ds:uri="http://schemas.microsoft.com/sharepoint/v3/contenttype/forms"/>
  </ds:schemaRefs>
</ds:datastoreItem>
</file>

<file path=customXml/itemProps2.xml><?xml version="1.0" encoding="utf-8"?>
<ds:datastoreItem xmlns:ds="http://schemas.openxmlformats.org/officeDocument/2006/customXml" ds:itemID="{3FCAC678-0963-4C9A-954A-3BDCEC875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eae3b-ebab-4cd9-a4aa-3ebe22414150"/>
    <ds:schemaRef ds:uri="5f8a8e72-9e84-454f-9d04-d2138c262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944A82-603C-4988-8957-1A6C10EE3AD1}">
  <ds:schemaRefs>
    <ds:schemaRef ds:uri="http://schemas.microsoft.com/office/2006/documentManagement/types"/>
    <ds:schemaRef ds:uri="http://schemas.microsoft.com/office/2006/metadata/properties"/>
    <ds:schemaRef ds:uri="c47eae3b-ebab-4cd9-a4aa-3ebe22414150"/>
    <ds:schemaRef ds:uri="http://purl.org/dc/elements/1.1/"/>
    <ds:schemaRef ds:uri="http://schemas.openxmlformats.org/package/2006/metadata/core-properties"/>
    <ds:schemaRef ds:uri="http://purl.org/dc/terms/"/>
    <ds:schemaRef ds:uri="http://schemas.microsoft.com/office/infopath/2007/PartnerControls"/>
    <ds:schemaRef ds:uri="5f8a8e72-9e84-454f-9d04-d2138c262cf0"/>
    <ds:schemaRef ds:uri="http://www.w3.org/XML/1998/namespace"/>
    <ds:schemaRef ds:uri="http://purl.org/dc/dcmitype/"/>
  </ds:schemaRefs>
</ds:datastoreItem>
</file>

<file path=docMetadata/LabelInfo.xml><?xml version="1.0" encoding="utf-8"?>
<clbl:labelList xmlns:clbl="http://schemas.microsoft.com/office/2020/mipLabelMetadata">
  <clbl:label id="{377b234f-3717-4de6-a8da-992bebb59d17}" enabled="1" method="Privileged" siteId="{2f622cc9-e035-41e3-a7bd-424c0d0dfea9}" removed="0"/>
</clbl:labelList>
</file>

<file path=docProps/app.xml><?xml version="1.0" encoding="utf-8"?>
<Properties xmlns="http://schemas.openxmlformats.org/officeDocument/2006/extended-properties" xmlns:vt="http://schemas.openxmlformats.org/officeDocument/2006/docPropsVTypes">
  <TotalTime>7</TotalTime>
  <Words>1962</Words>
  <Application>Microsoft Office PowerPoint</Application>
  <PresentationFormat>Widescreen</PresentationFormat>
  <Paragraphs>177</Paragraphs>
  <Slides>19</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Symbol</vt:lpstr>
      <vt:lpstr>cover</vt:lpstr>
      <vt:lpstr>1_cover</vt:lpstr>
      <vt:lpstr>11_Master content</vt:lpstr>
      <vt:lpstr>PowerPoint Presentation</vt:lpstr>
      <vt:lpstr>AI and Tech-Enabled Legal Practice</vt:lpstr>
      <vt:lpstr>Changing Opportunities – Agile Design and Creativity</vt:lpstr>
      <vt:lpstr>Clients using AI – new touchpoints for lawyers</vt:lpstr>
      <vt:lpstr>AI: what’s under the hood and how does it work?</vt:lpstr>
      <vt:lpstr>Model and RAG Layer (and MCP Servers)</vt:lpstr>
      <vt:lpstr>Agentic AI</vt:lpstr>
      <vt:lpstr>Risks and AI Governance</vt:lpstr>
      <vt:lpstr>Risk Scanning</vt:lpstr>
      <vt:lpstr>AI Governance Approaches</vt:lpstr>
      <vt:lpstr>Contextual Risks: AI Design</vt:lpstr>
      <vt:lpstr>Simple AI Governance Framework</vt:lpstr>
      <vt:lpstr>Client Best Interests and Professional Duties</vt:lpstr>
      <vt:lpstr>Liability for AI Harms</vt:lpstr>
      <vt:lpstr>Procurement and Responsible Innovation</vt:lpstr>
      <vt:lpstr>Contracting for AI in Legal Practice</vt:lpstr>
      <vt:lpstr>Principles of Responsible AI</vt:lpstr>
      <vt:lpstr>PowerPoint Presentation</vt:lpstr>
      <vt:lpstr>Role of Lawyers and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LawTech, Tech Law and What’s Next</dc:title>
  <dc:creator>Lisa McClory</dc:creator>
  <cp:lastModifiedBy>Matthew Maidment</cp:lastModifiedBy>
  <cp:revision>2</cp:revision>
  <dcterms:created xsi:type="dcterms:W3CDTF">1900-01-01T00:00:00Z</dcterms:created>
  <dcterms:modified xsi:type="dcterms:W3CDTF">2026-06-08T07:48:22Z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0x010100CE5F68230F609B45BA174CFB9E03768D</vt:lpwstr>
  </property>
  <property fmtid="{D5CDD505-2E9C-101B-9397-08002B2CF9AE}" pid="3" name="MSIP_Label_d0143640-2c58-497f-98bf-5d03ac8b8df5_Enabled">
    <vt:lpwstr>true</vt:lpwstr>
  </property>
  <property fmtid="{D5CDD505-2E9C-101B-9397-08002B2CF9AE}" pid="4" name="MSIP_Label_d0143640-2c58-497f-98bf-5d03ac8b8df5_SetDate">
    <vt:lpwstr>2026-05-29T12:57:40Z</vt:lpwstr>
  </property>
  <property fmtid="{D5CDD505-2E9C-101B-9397-08002B2CF9AE}" pid="5" name="MSIP_Label_d0143640-2c58-497f-98bf-5d03ac8b8df5_Method">
    <vt:lpwstr>Standard</vt:lpwstr>
  </property>
  <property fmtid="{D5CDD505-2E9C-101B-9397-08002B2CF9AE}" pid="6" name="MSIP_Label_d0143640-2c58-497f-98bf-5d03ac8b8df5_Name">
    <vt:lpwstr>General</vt:lpwstr>
  </property>
  <property fmtid="{D5CDD505-2E9C-101B-9397-08002B2CF9AE}" pid="7" name="MSIP_Label_d0143640-2c58-497f-98bf-5d03ac8b8df5_SiteId">
    <vt:lpwstr>adecc3d0-610d-4060-a865-615f7f48c411</vt:lpwstr>
  </property>
  <property fmtid="{D5CDD505-2E9C-101B-9397-08002B2CF9AE}" pid="8" name="MSIP_Label_d0143640-2c58-497f-98bf-5d03ac8b8df5_ActionId">
    <vt:lpwstr>1392cf86-28d9-4284-a258-b9563c1b972d</vt:lpwstr>
  </property>
  <property fmtid="{D5CDD505-2E9C-101B-9397-08002B2CF9AE}" pid="9" name="MSIP_Label_d0143640-2c58-497f-98bf-5d03ac8b8df5_ContentBits">
    <vt:lpwstr>1</vt:lpwstr>
  </property>
  <property fmtid="{D5CDD505-2E9C-101B-9397-08002B2CF9AE}" pid="10" name="MSIP_Label_d0143640-2c58-497f-98bf-5d03ac8b8df5_Tag">
    <vt:lpwstr>10, 3, 0, 1</vt:lpwstr>
  </property>
  <property fmtid="{D5CDD505-2E9C-101B-9397-08002B2CF9AE}" pid="11" name="ClassificationContentMarkingHeaderLocations">
    <vt:lpwstr>cover:3\1_cover:3\11_Master content:8</vt:lpwstr>
  </property>
  <property fmtid="{D5CDD505-2E9C-101B-9397-08002B2CF9AE}" pid="12" name="ClassificationContentMarkingHeaderText">
    <vt:lpwstr>Sensitivity: General</vt:lpwstr>
  </property>
  <property fmtid="{D5CDD505-2E9C-101B-9397-08002B2CF9AE}" pid="13" name="MediaServiceImageTags">
    <vt:lpwstr/>
  </property>
</Properties>
</file>